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909" r:id="rId4"/>
    <p:sldMasterId id="2147483911" r:id="rId5"/>
    <p:sldMasterId id="2147483918" r:id="rId6"/>
  </p:sldMasterIdLst>
  <p:notesMasterIdLst>
    <p:notesMasterId r:id="rId72"/>
  </p:notesMasterIdLst>
  <p:handoutMasterIdLst>
    <p:handoutMasterId r:id="rId73"/>
  </p:handoutMasterIdLst>
  <p:sldIdLst>
    <p:sldId id="256" r:id="rId7"/>
    <p:sldId id="1301" r:id="rId8"/>
    <p:sldId id="1303" r:id="rId9"/>
    <p:sldId id="1396" r:id="rId10"/>
    <p:sldId id="1442" r:id="rId11"/>
    <p:sldId id="1302" r:id="rId12"/>
    <p:sldId id="1395" r:id="rId13"/>
    <p:sldId id="1397" r:id="rId14"/>
    <p:sldId id="1398" r:id="rId15"/>
    <p:sldId id="1399" r:id="rId16"/>
    <p:sldId id="1400" r:id="rId17"/>
    <p:sldId id="1401" r:id="rId18"/>
    <p:sldId id="1402" r:id="rId19"/>
    <p:sldId id="1392" r:id="rId20"/>
    <p:sldId id="1394" r:id="rId21"/>
    <p:sldId id="1404" r:id="rId22"/>
    <p:sldId id="1405" r:id="rId23"/>
    <p:sldId id="1406" r:id="rId24"/>
    <p:sldId id="1407" r:id="rId25"/>
    <p:sldId id="1408" r:id="rId26"/>
    <p:sldId id="1409" r:id="rId27"/>
    <p:sldId id="1403" r:id="rId28"/>
    <p:sldId id="1410" r:id="rId29"/>
    <p:sldId id="1411" r:id="rId30"/>
    <p:sldId id="1412" r:id="rId31"/>
    <p:sldId id="1413" r:id="rId32"/>
    <p:sldId id="1414" r:id="rId33"/>
    <p:sldId id="1415" r:id="rId34"/>
    <p:sldId id="1393" r:id="rId35"/>
    <p:sldId id="1416" r:id="rId36"/>
    <p:sldId id="1419" r:id="rId37"/>
    <p:sldId id="1417" r:id="rId38"/>
    <p:sldId id="1420" r:id="rId39"/>
    <p:sldId id="1421" r:id="rId40"/>
    <p:sldId id="1422" r:id="rId41"/>
    <p:sldId id="1423" r:id="rId42"/>
    <p:sldId id="1424" r:id="rId43"/>
    <p:sldId id="1425" r:id="rId44"/>
    <p:sldId id="1426" r:id="rId45"/>
    <p:sldId id="1427" r:id="rId46"/>
    <p:sldId id="1428" r:id="rId47"/>
    <p:sldId id="1429" r:id="rId48"/>
    <p:sldId id="1430" r:id="rId49"/>
    <p:sldId id="1431" r:id="rId50"/>
    <p:sldId id="1432" r:id="rId51"/>
    <p:sldId id="1433" r:id="rId52"/>
    <p:sldId id="1434" r:id="rId53"/>
    <p:sldId id="1435" r:id="rId54"/>
    <p:sldId id="1436" r:id="rId55"/>
    <p:sldId id="1437" r:id="rId56"/>
    <p:sldId id="1438" r:id="rId57"/>
    <p:sldId id="1439" r:id="rId58"/>
    <p:sldId id="1440" r:id="rId59"/>
    <p:sldId id="1441" r:id="rId60"/>
    <p:sldId id="1443" r:id="rId61"/>
    <p:sldId id="1444" r:id="rId62"/>
    <p:sldId id="1445" r:id="rId63"/>
    <p:sldId id="1446" r:id="rId64"/>
    <p:sldId id="1447" r:id="rId65"/>
    <p:sldId id="1448" r:id="rId66"/>
    <p:sldId id="1449" r:id="rId67"/>
    <p:sldId id="1450" r:id="rId68"/>
    <p:sldId id="1451" r:id="rId69"/>
    <p:sldId id="1391" r:id="rId70"/>
    <p:sldId id="1354" r:id="rId71"/>
  </p:sldIdLst>
  <p:sldSz cx="12192000" cy="6858000"/>
  <p:notesSz cx="6645275" cy="9775825"/>
  <p:embeddedFontLst>
    <p:embeddedFont>
      <p:font typeface="Montserrat" panose="00000500000000000000" pitchFamily="2" charset="0"/>
      <p:regular r:id="rId74"/>
      <p:bold r:id="rId75"/>
      <p:italic r:id="rId76"/>
      <p:boldItalic r:id="rId77"/>
    </p:embeddedFont>
    <p:embeddedFont>
      <p:font typeface="Montserrat Black" panose="00000A00000000000000" pitchFamily="2" charset="0"/>
      <p:bold r:id="rId78"/>
      <p:boldItalic r:id="rId79"/>
    </p:embeddedFont>
  </p:embeddedFontLst>
  <p:custDataLst>
    <p:tags r:id="rId80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377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arrow, Joshua" initials="BJ" lastIdx="30" clrIdx="0">
    <p:extLst>
      <p:ext uri="{19B8F6BF-5375-455C-9EA6-DF929625EA0E}">
        <p15:presenceInfo xmlns:p15="http://schemas.microsoft.com/office/powerpoint/2012/main" userId="S-1-5-21-3476036342-1731177862-1559577602-51474" providerId="AD"/>
      </p:ext>
    </p:extLst>
  </p:cmAuthor>
  <p:cmAuthor id="2" name="Singh, Vaishali" initials="SV" lastIdx="7" clrIdx="1">
    <p:extLst>
      <p:ext uri="{19B8F6BF-5375-455C-9EA6-DF929625EA0E}">
        <p15:presenceInfo xmlns:p15="http://schemas.microsoft.com/office/powerpoint/2012/main" userId="S-1-5-21-3476036342-1731177862-1559577602-1552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EDB8"/>
    <a:srgbClr val="004050"/>
    <a:srgbClr val="F91258"/>
    <a:srgbClr val="7E007C"/>
    <a:srgbClr val="28CFF9"/>
    <a:srgbClr val="F3622C"/>
    <a:srgbClr val="31D3AE"/>
    <a:srgbClr val="F3F3F3"/>
    <a:srgbClr val="F4F4F4"/>
    <a:srgbClr val="3D6E7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92" autoAdjust="0"/>
    <p:restoredTop sz="92252" autoAdjust="0"/>
  </p:normalViewPr>
  <p:slideViewPr>
    <p:cSldViewPr snapToGrid="0" snapToObjects="1" showGuides="1">
      <p:cViewPr varScale="1">
        <p:scale>
          <a:sx n="94" d="100"/>
          <a:sy n="94" d="100"/>
        </p:scale>
        <p:origin x="1170" y="312"/>
      </p:cViewPr>
      <p:guideLst>
        <p:guide pos="3840"/>
        <p:guide orient="horz" pos="377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 showGuides="1">
      <p:cViewPr varScale="1">
        <p:scale>
          <a:sx n="83" d="100"/>
          <a:sy n="83" d="100"/>
        </p:scale>
        <p:origin x="3990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0.xml"/><Relationship Id="rId21" Type="http://schemas.openxmlformats.org/officeDocument/2006/relationships/slide" Target="slides/slide15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63" Type="http://schemas.openxmlformats.org/officeDocument/2006/relationships/slide" Target="slides/slide57.xml"/><Relationship Id="rId68" Type="http://schemas.openxmlformats.org/officeDocument/2006/relationships/slide" Target="slides/slide62.xml"/><Relationship Id="rId84" Type="http://schemas.openxmlformats.org/officeDocument/2006/relationships/theme" Target="theme/theme1.xml"/><Relationship Id="rId16" Type="http://schemas.openxmlformats.org/officeDocument/2006/relationships/slide" Target="slides/slide10.xml"/><Relationship Id="rId11" Type="http://schemas.openxmlformats.org/officeDocument/2006/relationships/slide" Target="slides/slide5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53" Type="http://schemas.openxmlformats.org/officeDocument/2006/relationships/slide" Target="slides/slide47.xml"/><Relationship Id="rId58" Type="http://schemas.openxmlformats.org/officeDocument/2006/relationships/slide" Target="slides/slide52.xml"/><Relationship Id="rId74" Type="http://schemas.openxmlformats.org/officeDocument/2006/relationships/font" Target="fonts/font1.fntdata"/><Relationship Id="rId79" Type="http://schemas.openxmlformats.org/officeDocument/2006/relationships/font" Target="fonts/font6.fntdata"/><Relationship Id="rId5" Type="http://schemas.openxmlformats.org/officeDocument/2006/relationships/slideMaster" Target="slideMasters/slideMaster2.xml"/><Relationship Id="rId19" Type="http://schemas.openxmlformats.org/officeDocument/2006/relationships/slide" Target="slides/slide1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slide" Target="slides/slide50.xml"/><Relationship Id="rId64" Type="http://schemas.openxmlformats.org/officeDocument/2006/relationships/slide" Target="slides/slide58.xml"/><Relationship Id="rId69" Type="http://schemas.openxmlformats.org/officeDocument/2006/relationships/slide" Target="slides/slide63.xml"/><Relationship Id="rId77" Type="http://schemas.openxmlformats.org/officeDocument/2006/relationships/font" Target="fonts/font4.fntdata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72" Type="http://schemas.openxmlformats.org/officeDocument/2006/relationships/notesMaster" Target="notesMasters/notesMaster1.xml"/><Relationship Id="rId80" Type="http://schemas.openxmlformats.org/officeDocument/2006/relationships/tags" Target="tags/tag1.xml"/><Relationship Id="rId85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slide" Target="slides/slide53.xml"/><Relationship Id="rId67" Type="http://schemas.openxmlformats.org/officeDocument/2006/relationships/slide" Target="slides/slide61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slide" Target="slides/slide48.xml"/><Relationship Id="rId62" Type="http://schemas.openxmlformats.org/officeDocument/2006/relationships/slide" Target="slides/slide56.xml"/><Relationship Id="rId70" Type="http://schemas.openxmlformats.org/officeDocument/2006/relationships/slide" Target="slides/slide64.xml"/><Relationship Id="rId75" Type="http://schemas.openxmlformats.org/officeDocument/2006/relationships/font" Target="fonts/font2.fntdata"/><Relationship Id="rId83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slide" Target="slides/slide51.xml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Relationship Id="rId60" Type="http://schemas.openxmlformats.org/officeDocument/2006/relationships/slide" Target="slides/slide54.xml"/><Relationship Id="rId65" Type="http://schemas.openxmlformats.org/officeDocument/2006/relationships/slide" Target="slides/slide59.xml"/><Relationship Id="rId73" Type="http://schemas.openxmlformats.org/officeDocument/2006/relationships/handoutMaster" Target="handoutMasters/handoutMaster1.xml"/><Relationship Id="rId78" Type="http://schemas.openxmlformats.org/officeDocument/2006/relationships/font" Target="fonts/font5.fntdata"/><Relationship Id="rId81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9" Type="http://schemas.openxmlformats.org/officeDocument/2006/relationships/slide" Target="slides/slide33.xml"/><Relationship Id="rId34" Type="http://schemas.openxmlformats.org/officeDocument/2006/relationships/slide" Target="slides/slide28.xml"/><Relationship Id="rId50" Type="http://schemas.openxmlformats.org/officeDocument/2006/relationships/slide" Target="slides/slide44.xml"/><Relationship Id="rId55" Type="http://schemas.openxmlformats.org/officeDocument/2006/relationships/slide" Target="slides/slide49.xml"/><Relationship Id="rId76" Type="http://schemas.openxmlformats.org/officeDocument/2006/relationships/font" Target="fonts/font3.fntdata"/><Relationship Id="rId7" Type="http://schemas.openxmlformats.org/officeDocument/2006/relationships/slide" Target="slides/slide1.xml"/><Relationship Id="rId71" Type="http://schemas.openxmlformats.org/officeDocument/2006/relationships/slide" Target="slides/slide65.xml"/><Relationship Id="rId2" Type="http://schemas.openxmlformats.org/officeDocument/2006/relationships/customXml" Target="../customXml/item2.xml"/><Relationship Id="rId29" Type="http://schemas.openxmlformats.org/officeDocument/2006/relationships/slide" Target="slides/slide23.xml"/><Relationship Id="rId24" Type="http://schemas.openxmlformats.org/officeDocument/2006/relationships/slide" Target="slides/slide18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66" Type="http://schemas.openxmlformats.org/officeDocument/2006/relationships/slide" Target="slides/slide60.xml"/><Relationship Id="rId61" Type="http://schemas.openxmlformats.org/officeDocument/2006/relationships/slide" Target="slides/slide55.xml"/><Relationship Id="rId8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879725" cy="4905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763964" y="1"/>
            <a:ext cx="2879725" cy="4905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D088FE-3E68-47FE-8BA4-634CD34BABBC}" type="datetimeFigureOut">
              <a:rPr lang="en-GB" smtClean="0"/>
              <a:t>10/12/2024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9285289"/>
            <a:ext cx="2879725" cy="49053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763964" y="9285289"/>
            <a:ext cx="2879725" cy="49053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B31C5D-0DE0-4486-9782-41885BE5816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30825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879619" cy="49048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ontserrat" panose="00000500000000000000" pitchFamily="2" charset="0"/>
              </a:defRPr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764119" y="0"/>
            <a:ext cx="2879619" cy="49048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ontserrat" panose="00000500000000000000" pitchFamily="2" charset="0"/>
              </a:defRPr>
            </a:lvl1pPr>
          </a:lstStyle>
          <a:p>
            <a:fld id="{1D6B66C6-1E92-0F4E-A300-9D4ED1F0C23F}" type="datetimeFigureOut">
              <a:rPr lang="en-GB" smtClean="0"/>
              <a:pPr/>
              <a:t>10/12/2024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8938" y="1220788"/>
            <a:ext cx="5867400" cy="33004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64528" y="4704617"/>
            <a:ext cx="5316220" cy="384923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9285339"/>
            <a:ext cx="2879619" cy="4904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ontserrat" panose="00000500000000000000" pitchFamily="2" charset="0"/>
              </a:defRPr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764119" y="9285339"/>
            <a:ext cx="2879619" cy="4904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ontserrat" panose="00000500000000000000" pitchFamily="2" charset="0"/>
              </a:defRPr>
            </a:lvl1pPr>
          </a:lstStyle>
          <a:p>
            <a:fld id="{548901C6-1DA1-FB44-ABEE-06A0FEB7738E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76747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Montserrat" panose="00000500000000000000" pitchFamily="2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ontserrat" panose="00000500000000000000" pitchFamily="2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ontserrat" panose="00000500000000000000" pitchFamily="2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ontserrat" panose="00000500000000000000" pitchFamily="2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ontserrat" panose="00000500000000000000" pitchFamily="2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858" name="Rectangle 10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2859" name="Rectangle 11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7891254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06127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76429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9905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It renders twice because the </a:t>
            </a:r>
            <a:r>
              <a:rPr lang="en-GB" dirty="0" err="1"/>
              <a:t>strictMode</a:t>
            </a:r>
            <a:r>
              <a:rPr lang="en-GB" dirty="0"/>
              <a:t> is wrapping the App in </a:t>
            </a:r>
            <a:r>
              <a:rPr lang="en-GB" dirty="0" err="1"/>
              <a:t>main.jsx</a:t>
            </a:r>
            <a:r>
              <a:rPr lang="en-GB" dirty="0"/>
              <a:t>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15177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89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6366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44618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56158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608633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7225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927914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605995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866666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32217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959943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625140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62660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477347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506996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779348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08586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349262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919936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602679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423068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198091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224051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597847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114946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88127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45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321604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46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10177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844273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48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071534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215457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50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36347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51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71842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53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938011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54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862829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55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393815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56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409353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57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277889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58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23190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229385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59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986829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60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628544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61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589492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62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171743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63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497097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65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38438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6010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48726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73806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94947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A_CovSlide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4799" y="4437788"/>
            <a:ext cx="11160000" cy="7200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5481638"/>
            <a:ext cx="11160000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702801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A_DivOrangeOut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5938" y="2883158"/>
            <a:ext cx="7272337" cy="1166327"/>
          </a:xfrm>
          <a:prstGeom prst="rect">
            <a:avLst/>
          </a:prstGeom>
          <a:ln>
            <a:noFill/>
          </a:ln>
        </p:spPr>
        <p:txBody>
          <a:bodyPr lIns="0" rIns="0" anchor="ctr"/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4460033"/>
            <a:ext cx="7272336" cy="1885205"/>
          </a:xfrm>
          <a:prstGeom prst="rect">
            <a:avLst/>
          </a:prstGeom>
          <a:ln>
            <a:noFill/>
          </a:ln>
        </p:spPr>
        <p:txBody>
          <a:bodyPr lIns="0" rIns="0" anchor="t"/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373673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A_DivPurpleOut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5938" y="2883158"/>
            <a:ext cx="7272337" cy="1166327"/>
          </a:xfrm>
          <a:prstGeom prst="rect">
            <a:avLst/>
          </a:prstGeom>
          <a:ln>
            <a:noFill/>
          </a:ln>
        </p:spPr>
        <p:txBody>
          <a:bodyPr lIns="0" rIns="0" anchor="ctr"/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4460033"/>
            <a:ext cx="7272336" cy="1885205"/>
          </a:xfrm>
          <a:prstGeom prst="rect">
            <a:avLst/>
          </a:prstGeom>
          <a:ln>
            <a:noFill/>
          </a:ln>
        </p:spPr>
        <p:txBody>
          <a:bodyPr lIns="0" rIns="0" anchor="t"/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520781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A_DivRedOut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5938" y="2883158"/>
            <a:ext cx="7272337" cy="1166327"/>
          </a:xfrm>
          <a:prstGeom prst="rect">
            <a:avLst/>
          </a:prstGeom>
          <a:ln>
            <a:noFill/>
          </a:ln>
        </p:spPr>
        <p:txBody>
          <a:bodyPr lIns="0" rIns="0" anchor="ctr"/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4460033"/>
            <a:ext cx="7272336" cy="1885205"/>
          </a:xfrm>
          <a:prstGeom prst="rect">
            <a:avLst/>
          </a:prstGeom>
          <a:ln>
            <a:noFill/>
          </a:ln>
        </p:spPr>
        <p:txBody>
          <a:bodyPr lIns="0" rIns="0" anchor="t"/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132987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A_DivGreenOut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5938" y="2883158"/>
            <a:ext cx="7272337" cy="1166327"/>
          </a:xfrm>
          <a:prstGeom prst="rect">
            <a:avLst/>
          </a:prstGeom>
          <a:ln>
            <a:noFill/>
          </a:ln>
        </p:spPr>
        <p:txBody>
          <a:bodyPr lIns="0" rIns="0" anchor="ctr"/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4460033"/>
            <a:ext cx="7272336" cy="1885205"/>
          </a:xfrm>
          <a:prstGeom prst="rect">
            <a:avLst/>
          </a:prstGeom>
          <a:ln>
            <a:noFill/>
          </a:ln>
        </p:spPr>
        <p:txBody>
          <a:bodyPr lIns="0" rIns="0" anchor="t"/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257255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A_DivYellowOut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5938" y="2883158"/>
            <a:ext cx="7272337" cy="1166327"/>
          </a:xfrm>
          <a:prstGeom prst="rect">
            <a:avLst/>
          </a:prstGeom>
          <a:ln>
            <a:noFill/>
          </a:ln>
        </p:spPr>
        <p:txBody>
          <a:bodyPr lIns="0" rIns="0" anchor="ctr"/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4460033"/>
            <a:ext cx="7272336" cy="1885205"/>
          </a:xfrm>
          <a:prstGeom prst="rect">
            <a:avLst/>
          </a:prstGeom>
          <a:ln>
            <a:noFill/>
          </a:ln>
        </p:spPr>
        <p:txBody>
          <a:bodyPr lIns="0" rIns="0" anchor="t"/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045561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A_Layout1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5939" y="972000"/>
            <a:ext cx="11160122" cy="720000"/>
          </a:xfrm>
          <a:prstGeom prst="rect">
            <a:avLst/>
          </a:prstGeom>
          <a:ln>
            <a:noFill/>
          </a:ln>
        </p:spPr>
        <p:txBody>
          <a:bodyPr anchor="t">
            <a:noAutofit/>
          </a:bodyPr>
          <a:lstStyle>
            <a:lvl1pPr algn="l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7" y="1799186"/>
            <a:ext cx="11160123" cy="358296"/>
          </a:xfrm>
          <a:prstGeom prst="rect">
            <a:avLst/>
          </a:prstGeom>
          <a:ln>
            <a:noFill/>
          </a:ln>
        </p:spPr>
        <p:txBody>
          <a:bodyPr anchor="t">
            <a:noAutofit/>
          </a:bodyPr>
          <a:lstStyle>
            <a:lvl1pPr marL="0" indent="0" algn="l">
              <a:buNone/>
              <a:defRPr sz="28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2EFEF58-42AF-670A-ABB0-E36C90B7E1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5938" y="2879999"/>
            <a:ext cx="3348037" cy="34287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A62B451-9077-73D8-F2D3-9A668C4D368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03725" y="2879999"/>
            <a:ext cx="7272338" cy="342872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C0BA25C-539F-AC13-A09B-C239D82ECDFA}"/>
              </a:ext>
            </a:extLst>
          </p:cNvPr>
          <p:cNvSpPr/>
          <p:nvPr userDrawn="1"/>
        </p:nvSpPr>
        <p:spPr>
          <a:xfrm>
            <a:off x="0" y="6663189"/>
            <a:ext cx="12192000" cy="19481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254124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A_Layout1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5939" y="972000"/>
            <a:ext cx="11160122" cy="720000"/>
          </a:xfrm>
          <a:prstGeom prst="rect">
            <a:avLst/>
          </a:prstGeom>
          <a:ln>
            <a:noFill/>
          </a:ln>
        </p:spPr>
        <p:txBody>
          <a:bodyPr anchor="t">
            <a:noAutofit/>
          </a:bodyPr>
          <a:lstStyle>
            <a:lvl1pPr algn="l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7" y="1799186"/>
            <a:ext cx="11160123" cy="358296"/>
          </a:xfrm>
          <a:prstGeom prst="rect">
            <a:avLst/>
          </a:prstGeom>
          <a:ln>
            <a:noFill/>
          </a:ln>
        </p:spPr>
        <p:txBody>
          <a:bodyPr anchor="t">
            <a:noAutofit/>
          </a:bodyPr>
          <a:lstStyle>
            <a:lvl1pPr marL="0" indent="0" algn="l">
              <a:buNone/>
              <a:defRPr sz="28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2EFEF58-42AF-670A-ABB0-E36C90B7E1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5938" y="2879999"/>
            <a:ext cx="3348037" cy="34287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A62B451-9077-73D8-F2D3-9A668C4D368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03725" y="2879999"/>
            <a:ext cx="7272338" cy="342872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C0BA25C-539F-AC13-A09B-C239D82ECDFA}"/>
              </a:ext>
            </a:extLst>
          </p:cNvPr>
          <p:cNvSpPr/>
          <p:nvPr userDrawn="1"/>
        </p:nvSpPr>
        <p:spPr>
          <a:xfrm>
            <a:off x="0" y="6663189"/>
            <a:ext cx="12192000" cy="1948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941126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QA_Layout1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5939" y="972000"/>
            <a:ext cx="11160122" cy="720000"/>
          </a:xfrm>
          <a:prstGeom prst="rect">
            <a:avLst/>
          </a:prstGeom>
          <a:ln>
            <a:noFill/>
          </a:ln>
        </p:spPr>
        <p:txBody>
          <a:bodyPr anchor="t">
            <a:noAutofit/>
          </a:bodyPr>
          <a:lstStyle>
            <a:lvl1pPr algn="l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7" y="1799186"/>
            <a:ext cx="11160123" cy="358296"/>
          </a:xfrm>
          <a:prstGeom prst="rect">
            <a:avLst/>
          </a:prstGeom>
          <a:ln>
            <a:noFill/>
          </a:ln>
        </p:spPr>
        <p:txBody>
          <a:bodyPr anchor="t">
            <a:noAutofit/>
          </a:bodyPr>
          <a:lstStyle>
            <a:lvl1pPr marL="0" indent="0" algn="l">
              <a:buNone/>
              <a:defRPr sz="28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2EFEF58-42AF-670A-ABB0-E36C90B7E1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5938" y="2879999"/>
            <a:ext cx="3348037" cy="34287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A62B451-9077-73D8-F2D3-9A668C4D368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03725" y="2879999"/>
            <a:ext cx="7272338" cy="342872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C0BA25C-539F-AC13-A09B-C239D82ECDFA}"/>
              </a:ext>
            </a:extLst>
          </p:cNvPr>
          <p:cNvSpPr/>
          <p:nvPr userDrawn="1"/>
        </p:nvSpPr>
        <p:spPr>
          <a:xfrm>
            <a:off x="0" y="6663189"/>
            <a:ext cx="12192000" cy="19481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855686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QA_Layout1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5939" y="972000"/>
            <a:ext cx="11160122" cy="720000"/>
          </a:xfrm>
          <a:prstGeom prst="rect">
            <a:avLst/>
          </a:prstGeom>
          <a:ln>
            <a:noFill/>
          </a:ln>
        </p:spPr>
        <p:txBody>
          <a:bodyPr anchor="t">
            <a:noAutofit/>
          </a:bodyPr>
          <a:lstStyle>
            <a:lvl1pPr algn="l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7" y="1799186"/>
            <a:ext cx="11160123" cy="358296"/>
          </a:xfrm>
          <a:prstGeom prst="rect">
            <a:avLst/>
          </a:prstGeom>
          <a:ln>
            <a:noFill/>
          </a:ln>
        </p:spPr>
        <p:txBody>
          <a:bodyPr anchor="t">
            <a:noAutofit/>
          </a:bodyPr>
          <a:lstStyle>
            <a:lvl1pPr marL="0" indent="0" algn="l">
              <a:buNone/>
              <a:defRPr sz="28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2EFEF58-42AF-670A-ABB0-E36C90B7E1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5938" y="2879999"/>
            <a:ext cx="3348037" cy="34287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A62B451-9077-73D8-F2D3-9A668C4D368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03725" y="2879999"/>
            <a:ext cx="7272338" cy="342872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C0BA25C-539F-AC13-A09B-C239D82ECDFA}"/>
              </a:ext>
            </a:extLst>
          </p:cNvPr>
          <p:cNvSpPr/>
          <p:nvPr userDrawn="1"/>
        </p:nvSpPr>
        <p:spPr>
          <a:xfrm>
            <a:off x="0" y="6663189"/>
            <a:ext cx="12192000" cy="19481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882887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QA_Layout1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5939" y="972000"/>
            <a:ext cx="11160122" cy="720000"/>
          </a:xfrm>
          <a:prstGeom prst="rect">
            <a:avLst/>
          </a:prstGeom>
          <a:ln>
            <a:noFill/>
          </a:ln>
        </p:spPr>
        <p:txBody>
          <a:bodyPr anchor="t">
            <a:noAutofit/>
          </a:bodyPr>
          <a:lstStyle>
            <a:lvl1pPr algn="l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7" y="1799186"/>
            <a:ext cx="11160123" cy="358296"/>
          </a:xfrm>
          <a:prstGeom prst="rect">
            <a:avLst/>
          </a:prstGeom>
          <a:ln>
            <a:noFill/>
          </a:ln>
        </p:spPr>
        <p:txBody>
          <a:bodyPr anchor="t">
            <a:noAutofit/>
          </a:bodyPr>
          <a:lstStyle>
            <a:lvl1pPr marL="0" indent="0" algn="l">
              <a:buNone/>
              <a:defRPr sz="28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2EFEF58-42AF-670A-ABB0-E36C90B7E1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5938" y="2879999"/>
            <a:ext cx="3348037" cy="34287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A62B451-9077-73D8-F2D3-9A668C4D368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03725" y="2879999"/>
            <a:ext cx="7272338" cy="342872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C0BA25C-539F-AC13-A09B-C239D82ECDFA}"/>
              </a:ext>
            </a:extLst>
          </p:cNvPr>
          <p:cNvSpPr/>
          <p:nvPr userDrawn="1"/>
        </p:nvSpPr>
        <p:spPr>
          <a:xfrm>
            <a:off x="0" y="6663189"/>
            <a:ext cx="12192000" cy="19481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633380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Arrow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242034"/>
            <a:ext cx="3694112" cy="2917842"/>
          </a:xfrm>
        </p:spPr>
        <p:txBody>
          <a:bodyPr anchor="b"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098146" y="579549"/>
            <a:ext cx="5718225" cy="5899039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0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2000"/>
            </a:lvl2pPr>
            <a:lvl3pPr marL="180000" indent="-180000">
              <a:buFont typeface="Arial" panose="020B0604020202020204" pitchFamily="34" charset="0"/>
              <a:buChar char="•"/>
              <a:defRPr sz="20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2"/>
            <a:r>
              <a:rPr lang="en-GB" dirty="0"/>
              <a:t>Fourth level</a:t>
            </a:r>
          </a:p>
          <a:p>
            <a:pPr lvl="2"/>
            <a:r>
              <a:rPr lang="en-GB" dirty="0"/>
              <a:t>Fifth level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-6058" y="3531457"/>
            <a:ext cx="5797612" cy="2365031"/>
            <a:chOff x="-2229" y="2361812"/>
            <a:chExt cx="11067619" cy="4514835"/>
          </a:xfrm>
          <a:solidFill>
            <a:srgbClr val="09EDB8"/>
          </a:solidFill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0395906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QA_Layout1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5939" y="972000"/>
            <a:ext cx="11160122" cy="720000"/>
          </a:xfrm>
          <a:prstGeom prst="rect">
            <a:avLst/>
          </a:prstGeom>
          <a:ln>
            <a:noFill/>
          </a:ln>
        </p:spPr>
        <p:txBody>
          <a:bodyPr anchor="t">
            <a:noAutofit/>
          </a:bodyPr>
          <a:lstStyle>
            <a:lvl1pPr algn="l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7" y="1799186"/>
            <a:ext cx="11160123" cy="358296"/>
          </a:xfrm>
          <a:prstGeom prst="rect">
            <a:avLst/>
          </a:prstGeom>
          <a:ln>
            <a:noFill/>
          </a:ln>
        </p:spPr>
        <p:txBody>
          <a:bodyPr anchor="t">
            <a:noAutofit/>
          </a:bodyPr>
          <a:lstStyle>
            <a:lvl1pPr marL="0" indent="0" algn="l">
              <a:buNone/>
              <a:defRPr sz="28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2EFEF58-42AF-670A-ABB0-E36C90B7E1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5938" y="2879999"/>
            <a:ext cx="3348037" cy="34287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A62B451-9077-73D8-F2D3-9A668C4D368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03725" y="2879999"/>
            <a:ext cx="7272338" cy="342872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C0BA25C-539F-AC13-A09B-C239D82ECDFA}"/>
              </a:ext>
            </a:extLst>
          </p:cNvPr>
          <p:cNvSpPr/>
          <p:nvPr userDrawn="1"/>
        </p:nvSpPr>
        <p:spPr>
          <a:xfrm>
            <a:off x="0" y="6663189"/>
            <a:ext cx="12192000" cy="19481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854D955D-2481-AE77-A2BC-86226EA85F8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1143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var(--fontFamilyBase)"/>
              </a:rPr>
              <a:t>qa.com - QA Limited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rgbClr val="FFFFFF"/>
              </a:solidFill>
              <a:effectLst/>
              <a:latin typeface="-apple-system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-apple-system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239289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A_Layout2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C2153-C630-463E-198B-D505C376C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7" y="972000"/>
            <a:ext cx="11160125" cy="720000"/>
          </a:xfrm>
          <a:prstGeom prst="rect">
            <a:avLst/>
          </a:prstGeom>
        </p:spPr>
        <p:txBody>
          <a:bodyPr anchor="t"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F89889C-9901-0E0D-F464-36DFF409D3D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5937" y="2700000"/>
            <a:ext cx="3348000" cy="36087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CCFCD17-96DB-0D59-36B4-CE8615F870F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21999" y="2700000"/>
            <a:ext cx="3348000" cy="36087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E710287-B48B-A4EA-C5C2-D14E30F60EA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28024" y="2700000"/>
            <a:ext cx="3348000" cy="36087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1C393D9-3D8C-C0CA-E619-E8A43F365B6C}"/>
              </a:ext>
            </a:extLst>
          </p:cNvPr>
          <p:cNvSpPr/>
          <p:nvPr userDrawn="1"/>
        </p:nvSpPr>
        <p:spPr>
          <a:xfrm>
            <a:off x="0" y="6663189"/>
            <a:ext cx="12192000" cy="19481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660115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A_Layout2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C2153-C630-463E-198B-D505C376C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7" y="972000"/>
            <a:ext cx="11160125" cy="720000"/>
          </a:xfrm>
          <a:prstGeom prst="rect">
            <a:avLst/>
          </a:prstGeom>
        </p:spPr>
        <p:txBody>
          <a:bodyPr anchor="t"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F89889C-9901-0E0D-F464-36DFF409D3D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5937" y="2700000"/>
            <a:ext cx="3348000" cy="36087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CCFCD17-96DB-0D59-36B4-CE8615F870F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21999" y="2700000"/>
            <a:ext cx="3348000" cy="36087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E710287-B48B-A4EA-C5C2-D14E30F60EA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28024" y="2700000"/>
            <a:ext cx="3348000" cy="36087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2902B99-5EC2-21D7-56FD-AE0CDF787719}"/>
              </a:ext>
            </a:extLst>
          </p:cNvPr>
          <p:cNvSpPr/>
          <p:nvPr userDrawn="1"/>
        </p:nvSpPr>
        <p:spPr>
          <a:xfrm>
            <a:off x="0" y="6663189"/>
            <a:ext cx="12192000" cy="1948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381539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QA_Layout2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C2153-C630-463E-198B-D505C376C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7" y="972000"/>
            <a:ext cx="11160125" cy="720000"/>
          </a:xfrm>
          <a:prstGeom prst="rect">
            <a:avLst/>
          </a:prstGeom>
        </p:spPr>
        <p:txBody>
          <a:bodyPr anchor="t"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F89889C-9901-0E0D-F464-36DFF409D3D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5937" y="2700000"/>
            <a:ext cx="3348000" cy="36087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CCFCD17-96DB-0D59-36B4-CE8615F870F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21999" y="2700000"/>
            <a:ext cx="3348000" cy="36087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E710287-B48B-A4EA-C5C2-D14E30F60EA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28024" y="2700000"/>
            <a:ext cx="3348000" cy="36087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2902B99-5EC2-21D7-56FD-AE0CDF787719}"/>
              </a:ext>
            </a:extLst>
          </p:cNvPr>
          <p:cNvSpPr/>
          <p:nvPr userDrawn="1"/>
        </p:nvSpPr>
        <p:spPr>
          <a:xfrm>
            <a:off x="0" y="6663189"/>
            <a:ext cx="12192000" cy="19481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709483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QA_Layout2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C2153-C630-463E-198B-D505C376C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7" y="972000"/>
            <a:ext cx="11160125" cy="720000"/>
          </a:xfrm>
          <a:prstGeom prst="rect">
            <a:avLst/>
          </a:prstGeom>
        </p:spPr>
        <p:txBody>
          <a:bodyPr anchor="t"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F89889C-9901-0E0D-F464-36DFF409D3D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5937" y="2700000"/>
            <a:ext cx="3348000" cy="36087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CCFCD17-96DB-0D59-36B4-CE8615F870F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21999" y="2700000"/>
            <a:ext cx="3348000" cy="36087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E710287-B48B-A4EA-C5C2-D14E30F60EA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28024" y="2700000"/>
            <a:ext cx="3348000" cy="36087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2902B99-5EC2-21D7-56FD-AE0CDF787719}"/>
              </a:ext>
            </a:extLst>
          </p:cNvPr>
          <p:cNvSpPr/>
          <p:nvPr userDrawn="1"/>
        </p:nvSpPr>
        <p:spPr>
          <a:xfrm>
            <a:off x="0" y="6663189"/>
            <a:ext cx="12192000" cy="19481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113450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QA_Layout2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C2153-C630-463E-198B-D505C376C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7" y="972000"/>
            <a:ext cx="11160125" cy="720000"/>
          </a:xfrm>
          <a:prstGeom prst="rect">
            <a:avLst/>
          </a:prstGeom>
        </p:spPr>
        <p:txBody>
          <a:bodyPr anchor="t"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F89889C-9901-0E0D-F464-36DFF409D3D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5937" y="2700000"/>
            <a:ext cx="3348000" cy="36087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CCFCD17-96DB-0D59-36B4-CE8615F870F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21999" y="2700000"/>
            <a:ext cx="3348000" cy="36087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E710287-B48B-A4EA-C5C2-D14E30F60EA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28024" y="2700000"/>
            <a:ext cx="3348000" cy="36087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2902B99-5EC2-21D7-56FD-AE0CDF787719}"/>
              </a:ext>
            </a:extLst>
          </p:cNvPr>
          <p:cNvSpPr/>
          <p:nvPr userDrawn="1"/>
        </p:nvSpPr>
        <p:spPr>
          <a:xfrm>
            <a:off x="0" y="6663189"/>
            <a:ext cx="12192000" cy="19481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982926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QA_Layout2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C2153-C630-463E-198B-D505C376C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7" y="972000"/>
            <a:ext cx="11160125" cy="720000"/>
          </a:xfrm>
          <a:prstGeom prst="rect">
            <a:avLst/>
          </a:prstGeom>
        </p:spPr>
        <p:txBody>
          <a:bodyPr anchor="t"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F89889C-9901-0E0D-F464-36DFF409D3D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5937" y="2700000"/>
            <a:ext cx="3348000" cy="36087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CCFCD17-96DB-0D59-36B4-CE8615F870F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21999" y="2700000"/>
            <a:ext cx="3348000" cy="36087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E710287-B48B-A4EA-C5C2-D14E30F60EA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28024" y="2700000"/>
            <a:ext cx="3348000" cy="36087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2902B99-5EC2-21D7-56FD-AE0CDF787719}"/>
              </a:ext>
            </a:extLst>
          </p:cNvPr>
          <p:cNvSpPr/>
          <p:nvPr userDrawn="1"/>
        </p:nvSpPr>
        <p:spPr>
          <a:xfrm>
            <a:off x="0" y="6663189"/>
            <a:ext cx="12192000" cy="19481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586347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A_Layout3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2EFEF58-42AF-670A-ABB0-E36C90B7E1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5938" y="3419999"/>
            <a:ext cx="2520000" cy="288872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455068E8-9BCA-EBED-805D-2D484452399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92684" y="3419999"/>
            <a:ext cx="2520000" cy="288872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77F7E130-A4BD-FAC6-408D-93D795929E5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69430" y="3419999"/>
            <a:ext cx="2520000" cy="288872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A43F7F7C-D774-C672-538A-5AD8FC8E29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146176" y="3419999"/>
            <a:ext cx="2520000" cy="288872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BE49E79-444B-5BFE-2CC5-3BCBDB7FC2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5939" y="972000"/>
            <a:ext cx="11160122" cy="720000"/>
          </a:xfrm>
          <a:prstGeom prst="rect">
            <a:avLst/>
          </a:prstGeom>
          <a:ln>
            <a:noFill/>
          </a:ln>
        </p:spPr>
        <p:txBody>
          <a:bodyPr anchor="t">
            <a:noAutofit/>
          </a:bodyPr>
          <a:lstStyle>
            <a:lvl1pPr algn="l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32E64040-5828-D1C4-024E-776A7E04C9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7" y="1799186"/>
            <a:ext cx="11160123" cy="358296"/>
          </a:xfrm>
          <a:prstGeom prst="rect">
            <a:avLst/>
          </a:prstGeom>
          <a:ln>
            <a:noFill/>
          </a:ln>
        </p:spPr>
        <p:txBody>
          <a:bodyPr anchor="t">
            <a:noAutofit/>
          </a:bodyPr>
          <a:lstStyle>
            <a:lvl1pPr marL="0" indent="0" algn="l">
              <a:buNone/>
              <a:defRPr sz="28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C782DDA-73CD-23FC-931E-1750740B2B12}"/>
              </a:ext>
            </a:extLst>
          </p:cNvPr>
          <p:cNvSpPr/>
          <p:nvPr userDrawn="1"/>
        </p:nvSpPr>
        <p:spPr>
          <a:xfrm>
            <a:off x="0" y="6663189"/>
            <a:ext cx="12192000" cy="19481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624631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A_Layout3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2EFEF58-42AF-670A-ABB0-E36C90B7E1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5938" y="3419999"/>
            <a:ext cx="2520000" cy="288872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455068E8-9BCA-EBED-805D-2D484452399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92684" y="3419999"/>
            <a:ext cx="2520000" cy="288872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77F7E130-A4BD-FAC6-408D-93D795929E5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69430" y="3419999"/>
            <a:ext cx="2520000" cy="288872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A43F7F7C-D774-C672-538A-5AD8FC8E29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146176" y="3419999"/>
            <a:ext cx="2520000" cy="288872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BE49E79-444B-5BFE-2CC5-3BCBDB7FC2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5939" y="972000"/>
            <a:ext cx="11160122" cy="720000"/>
          </a:xfrm>
          <a:prstGeom prst="rect">
            <a:avLst/>
          </a:prstGeom>
          <a:ln>
            <a:noFill/>
          </a:ln>
        </p:spPr>
        <p:txBody>
          <a:bodyPr anchor="t">
            <a:noAutofit/>
          </a:bodyPr>
          <a:lstStyle>
            <a:lvl1pPr algn="l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32E64040-5828-D1C4-024E-776A7E04C9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7" y="1799186"/>
            <a:ext cx="11160123" cy="358296"/>
          </a:xfrm>
          <a:prstGeom prst="rect">
            <a:avLst/>
          </a:prstGeom>
          <a:ln>
            <a:noFill/>
          </a:ln>
        </p:spPr>
        <p:txBody>
          <a:bodyPr anchor="t">
            <a:noAutofit/>
          </a:bodyPr>
          <a:lstStyle>
            <a:lvl1pPr marL="0" indent="0" algn="l">
              <a:buNone/>
              <a:defRPr sz="28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C782DDA-73CD-23FC-931E-1750740B2B12}"/>
              </a:ext>
            </a:extLst>
          </p:cNvPr>
          <p:cNvSpPr/>
          <p:nvPr userDrawn="1"/>
        </p:nvSpPr>
        <p:spPr>
          <a:xfrm>
            <a:off x="0" y="6663189"/>
            <a:ext cx="12192000" cy="1948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65607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QA_Layout3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2EFEF58-42AF-670A-ABB0-E36C90B7E1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5938" y="3419999"/>
            <a:ext cx="2520000" cy="288872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455068E8-9BCA-EBED-805D-2D484452399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92684" y="3419999"/>
            <a:ext cx="2520000" cy="288872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77F7E130-A4BD-FAC6-408D-93D795929E5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69430" y="3419999"/>
            <a:ext cx="2520000" cy="288872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A43F7F7C-D774-C672-538A-5AD8FC8E29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146176" y="3419999"/>
            <a:ext cx="2520000" cy="288872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BE49E79-444B-5BFE-2CC5-3BCBDB7FC2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5939" y="972000"/>
            <a:ext cx="11160122" cy="720000"/>
          </a:xfrm>
          <a:prstGeom prst="rect">
            <a:avLst/>
          </a:prstGeom>
          <a:ln>
            <a:noFill/>
          </a:ln>
        </p:spPr>
        <p:txBody>
          <a:bodyPr anchor="t">
            <a:noAutofit/>
          </a:bodyPr>
          <a:lstStyle>
            <a:lvl1pPr algn="l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32E64040-5828-D1C4-024E-776A7E04C9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7" y="1799186"/>
            <a:ext cx="11160123" cy="358296"/>
          </a:xfrm>
          <a:prstGeom prst="rect">
            <a:avLst/>
          </a:prstGeom>
          <a:ln>
            <a:noFill/>
          </a:ln>
        </p:spPr>
        <p:txBody>
          <a:bodyPr anchor="t">
            <a:noAutofit/>
          </a:bodyPr>
          <a:lstStyle>
            <a:lvl1pPr marL="0" indent="0" algn="l">
              <a:buNone/>
              <a:defRPr sz="28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C782DDA-73CD-23FC-931E-1750740B2B12}"/>
              </a:ext>
            </a:extLst>
          </p:cNvPr>
          <p:cNvSpPr/>
          <p:nvPr userDrawn="1"/>
        </p:nvSpPr>
        <p:spPr>
          <a:xfrm>
            <a:off x="0" y="6663189"/>
            <a:ext cx="12192000" cy="19481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328003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Overview or quotes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4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000" b="0"/>
            </a:lvl1pPr>
            <a:lvl2pPr marL="180000" indent="-180000">
              <a:lnSpc>
                <a:spcPct val="100000"/>
              </a:lnSpc>
              <a:buFont typeface="Arial" panose="020B0604020202020204" pitchFamily="34" charset="0"/>
              <a:buChar char="•"/>
              <a:defRPr sz="2000"/>
            </a:lvl2pPr>
            <a:lvl3pPr marL="180000" indent="-180000">
              <a:buFont typeface="Arial" panose="020B0604020202020204" pitchFamily="34" charset="0"/>
              <a:buChar char="•"/>
              <a:defRPr sz="2000"/>
            </a:lvl3pPr>
            <a:lvl4pPr marL="180000" indent="-180000">
              <a:buFont typeface="Arial" panose="020B0604020202020204" pitchFamily="34" charset="0"/>
              <a:buChar char="•"/>
              <a:defRPr sz="2000"/>
            </a:lvl4pPr>
            <a:lvl5pPr marL="180000" indent="-180000"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DF3D0604-3EEB-7547-A86F-8B3EFC40A3EC}"/>
              </a:ext>
            </a:extLst>
          </p:cNvPr>
          <p:cNvSpPr/>
          <p:nvPr userDrawn="1"/>
        </p:nvSpPr>
        <p:spPr>
          <a:xfrm>
            <a:off x="384784" y="4504759"/>
            <a:ext cx="4321328" cy="1964632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rgbClr val="09EDB8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349984"/>
            <a:ext cx="3443732" cy="2751998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spc="60" baseline="0">
                <a:solidFill>
                  <a:srgbClr val="09EDB8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slide title to sit here</a:t>
            </a:r>
          </a:p>
        </p:txBody>
      </p:sp>
      <p:pic>
        <p:nvPicPr>
          <p:cNvPr id="8" name="Graphic 31">
            <a:extLst>
              <a:ext uri="{FF2B5EF4-FFF2-40B4-BE49-F238E27FC236}">
                <a16:creationId xmlns:a16="http://schemas.microsoft.com/office/drawing/2014/main" id="{15117A67-D6F2-405A-909B-355132E8A65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9732" t="-5743" r="-9847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8671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QA_Layout3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2EFEF58-42AF-670A-ABB0-E36C90B7E1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5938" y="3419999"/>
            <a:ext cx="2520000" cy="288872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455068E8-9BCA-EBED-805D-2D484452399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92684" y="3419999"/>
            <a:ext cx="2520000" cy="288872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77F7E130-A4BD-FAC6-408D-93D795929E5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69430" y="3419999"/>
            <a:ext cx="2520000" cy="288872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A43F7F7C-D774-C672-538A-5AD8FC8E29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146176" y="3419999"/>
            <a:ext cx="2520000" cy="288872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BE49E79-444B-5BFE-2CC5-3BCBDB7FC2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5939" y="972000"/>
            <a:ext cx="11160122" cy="720000"/>
          </a:xfrm>
          <a:prstGeom prst="rect">
            <a:avLst/>
          </a:prstGeom>
          <a:ln>
            <a:noFill/>
          </a:ln>
        </p:spPr>
        <p:txBody>
          <a:bodyPr anchor="t">
            <a:noAutofit/>
          </a:bodyPr>
          <a:lstStyle>
            <a:lvl1pPr algn="l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32E64040-5828-D1C4-024E-776A7E04C9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7" y="1799186"/>
            <a:ext cx="11160123" cy="358296"/>
          </a:xfrm>
          <a:prstGeom prst="rect">
            <a:avLst/>
          </a:prstGeom>
          <a:ln>
            <a:noFill/>
          </a:ln>
        </p:spPr>
        <p:txBody>
          <a:bodyPr anchor="t">
            <a:noAutofit/>
          </a:bodyPr>
          <a:lstStyle>
            <a:lvl1pPr marL="0" indent="0" algn="l">
              <a:buNone/>
              <a:defRPr sz="28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C782DDA-73CD-23FC-931E-1750740B2B12}"/>
              </a:ext>
            </a:extLst>
          </p:cNvPr>
          <p:cNvSpPr/>
          <p:nvPr userDrawn="1"/>
        </p:nvSpPr>
        <p:spPr>
          <a:xfrm>
            <a:off x="0" y="6663189"/>
            <a:ext cx="12192000" cy="19481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988720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QA_Layout3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2EFEF58-42AF-670A-ABB0-E36C90B7E1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5938" y="3419999"/>
            <a:ext cx="2520000" cy="288872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455068E8-9BCA-EBED-805D-2D484452399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92684" y="3419999"/>
            <a:ext cx="2520000" cy="288872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77F7E130-A4BD-FAC6-408D-93D795929E5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69430" y="3419999"/>
            <a:ext cx="2520000" cy="288872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A43F7F7C-D774-C672-538A-5AD8FC8E29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146176" y="3419999"/>
            <a:ext cx="2520000" cy="288872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BE49E79-444B-5BFE-2CC5-3BCBDB7FC2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5939" y="972000"/>
            <a:ext cx="11160122" cy="720000"/>
          </a:xfrm>
          <a:prstGeom prst="rect">
            <a:avLst/>
          </a:prstGeom>
          <a:ln>
            <a:noFill/>
          </a:ln>
        </p:spPr>
        <p:txBody>
          <a:bodyPr anchor="t">
            <a:noAutofit/>
          </a:bodyPr>
          <a:lstStyle>
            <a:lvl1pPr algn="l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32E64040-5828-D1C4-024E-776A7E04C9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7" y="1799186"/>
            <a:ext cx="11160123" cy="358296"/>
          </a:xfrm>
          <a:prstGeom prst="rect">
            <a:avLst/>
          </a:prstGeom>
          <a:ln>
            <a:noFill/>
          </a:ln>
        </p:spPr>
        <p:txBody>
          <a:bodyPr anchor="t">
            <a:noAutofit/>
          </a:bodyPr>
          <a:lstStyle>
            <a:lvl1pPr marL="0" indent="0" algn="l">
              <a:buNone/>
              <a:defRPr sz="28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C782DDA-73CD-23FC-931E-1750740B2B12}"/>
              </a:ext>
            </a:extLst>
          </p:cNvPr>
          <p:cNvSpPr/>
          <p:nvPr userDrawn="1"/>
        </p:nvSpPr>
        <p:spPr>
          <a:xfrm>
            <a:off x="0" y="6663189"/>
            <a:ext cx="12192000" cy="19481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403012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QA_Layout3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2EFEF58-42AF-670A-ABB0-E36C90B7E1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5938" y="3419999"/>
            <a:ext cx="2520000" cy="288872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455068E8-9BCA-EBED-805D-2D484452399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92684" y="3419999"/>
            <a:ext cx="2520000" cy="288872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77F7E130-A4BD-FAC6-408D-93D795929E5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69430" y="3419999"/>
            <a:ext cx="2520000" cy="288872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A43F7F7C-D774-C672-538A-5AD8FC8E29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146176" y="3419999"/>
            <a:ext cx="2520000" cy="288872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BE49E79-444B-5BFE-2CC5-3BCBDB7FC2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5939" y="972000"/>
            <a:ext cx="11160122" cy="720000"/>
          </a:xfrm>
          <a:prstGeom prst="rect">
            <a:avLst/>
          </a:prstGeom>
          <a:ln>
            <a:noFill/>
          </a:ln>
        </p:spPr>
        <p:txBody>
          <a:bodyPr anchor="t">
            <a:noAutofit/>
          </a:bodyPr>
          <a:lstStyle>
            <a:lvl1pPr algn="l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32E64040-5828-D1C4-024E-776A7E04C9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7" y="1799186"/>
            <a:ext cx="11160123" cy="358296"/>
          </a:xfrm>
          <a:prstGeom prst="rect">
            <a:avLst/>
          </a:prstGeom>
          <a:ln>
            <a:noFill/>
          </a:ln>
        </p:spPr>
        <p:txBody>
          <a:bodyPr anchor="t">
            <a:noAutofit/>
          </a:bodyPr>
          <a:lstStyle>
            <a:lvl1pPr marL="0" indent="0" algn="l">
              <a:buNone/>
              <a:defRPr sz="28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C782DDA-73CD-23FC-931E-1750740B2B12}"/>
              </a:ext>
            </a:extLst>
          </p:cNvPr>
          <p:cNvSpPr/>
          <p:nvPr userDrawn="1"/>
        </p:nvSpPr>
        <p:spPr>
          <a:xfrm>
            <a:off x="0" y="6663189"/>
            <a:ext cx="12192000" cy="19481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259734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A_Layout4_photo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5938" y="972000"/>
            <a:ext cx="7272337" cy="720000"/>
          </a:xfrm>
          <a:prstGeom prst="rect">
            <a:avLst/>
          </a:prstGeom>
          <a:ln>
            <a:noFill/>
          </a:ln>
        </p:spPr>
        <p:txBody>
          <a:bodyPr anchor="t">
            <a:noAutofit/>
          </a:bodyPr>
          <a:lstStyle>
            <a:lvl1pPr algn="l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1800000"/>
            <a:ext cx="7272336" cy="358296"/>
          </a:xfrm>
          <a:prstGeom prst="rect">
            <a:avLst/>
          </a:prstGeom>
          <a:ln>
            <a:noFill/>
          </a:ln>
        </p:spPr>
        <p:txBody>
          <a:bodyPr anchor="t">
            <a:noAutofit/>
          </a:bodyPr>
          <a:lstStyle>
            <a:lvl1pPr marL="0" indent="0" algn="l">
              <a:buNone/>
              <a:defRPr sz="28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EF62F938-B3EB-FFBA-C3D3-C22BB8010F6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5938" y="2699999"/>
            <a:ext cx="3348000" cy="36087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08822CA7-F31C-E1EC-01A7-F09E797ACFC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22000" y="2700000"/>
            <a:ext cx="3348000" cy="249266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A3B6E3E1-8294-B016-8C7B-A787BB78E76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328025" y="522000"/>
            <a:ext cx="3863975" cy="6141189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53F59ED-1183-27E2-2534-40888C441ECA}"/>
              </a:ext>
            </a:extLst>
          </p:cNvPr>
          <p:cNvSpPr/>
          <p:nvPr userDrawn="1"/>
        </p:nvSpPr>
        <p:spPr>
          <a:xfrm>
            <a:off x="0" y="6663189"/>
            <a:ext cx="12192000" cy="19481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158977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A_Layout4_photo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5938" y="972000"/>
            <a:ext cx="7272337" cy="720000"/>
          </a:xfrm>
          <a:prstGeom prst="rect">
            <a:avLst/>
          </a:prstGeom>
          <a:ln>
            <a:noFill/>
          </a:ln>
        </p:spPr>
        <p:txBody>
          <a:bodyPr anchor="t">
            <a:noAutofit/>
          </a:bodyPr>
          <a:lstStyle>
            <a:lvl1pPr algn="l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1800000"/>
            <a:ext cx="7272336" cy="358296"/>
          </a:xfrm>
          <a:prstGeom prst="rect">
            <a:avLst/>
          </a:prstGeom>
          <a:ln>
            <a:noFill/>
          </a:ln>
        </p:spPr>
        <p:txBody>
          <a:bodyPr anchor="t">
            <a:noAutofit/>
          </a:bodyPr>
          <a:lstStyle>
            <a:lvl1pPr marL="0" indent="0" algn="l">
              <a:buNone/>
              <a:defRPr sz="28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EF62F938-B3EB-FFBA-C3D3-C22BB8010F6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5938" y="2699999"/>
            <a:ext cx="3348000" cy="36087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08822CA7-F31C-E1EC-01A7-F09E797ACFC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22000" y="2700000"/>
            <a:ext cx="3348000" cy="249266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A3B6E3E1-8294-B016-8C7B-A787BB78E76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328025" y="522000"/>
            <a:ext cx="3863975" cy="6141189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53F59ED-1183-27E2-2534-40888C441ECA}"/>
              </a:ext>
            </a:extLst>
          </p:cNvPr>
          <p:cNvSpPr/>
          <p:nvPr userDrawn="1"/>
        </p:nvSpPr>
        <p:spPr>
          <a:xfrm>
            <a:off x="0" y="6663189"/>
            <a:ext cx="12192000" cy="1948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971302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QA_Layout4_photo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5938" y="972000"/>
            <a:ext cx="7272337" cy="720000"/>
          </a:xfrm>
          <a:prstGeom prst="rect">
            <a:avLst/>
          </a:prstGeom>
          <a:ln>
            <a:noFill/>
          </a:ln>
        </p:spPr>
        <p:txBody>
          <a:bodyPr anchor="t">
            <a:noAutofit/>
          </a:bodyPr>
          <a:lstStyle>
            <a:lvl1pPr algn="l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1800000"/>
            <a:ext cx="7272336" cy="358296"/>
          </a:xfrm>
          <a:prstGeom prst="rect">
            <a:avLst/>
          </a:prstGeom>
          <a:ln>
            <a:noFill/>
          </a:ln>
        </p:spPr>
        <p:txBody>
          <a:bodyPr anchor="t">
            <a:noAutofit/>
          </a:bodyPr>
          <a:lstStyle>
            <a:lvl1pPr marL="0" indent="0" algn="l">
              <a:buNone/>
              <a:defRPr sz="28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EF62F938-B3EB-FFBA-C3D3-C22BB8010F6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5938" y="2699999"/>
            <a:ext cx="3348000" cy="36087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08822CA7-F31C-E1EC-01A7-F09E797ACFC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22000" y="2700000"/>
            <a:ext cx="3348000" cy="249266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A3B6E3E1-8294-B016-8C7B-A787BB78E76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328025" y="522000"/>
            <a:ext cx="3863975" cy="6141189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53F59ED-1183-27E2-2534-40888C441ECA}"/>
              </a:ext>
            </a:extLst>
          </p:cNvPr>
          <p:cNvSpPr/>
          <p:nvPr userDrawn="1"/>
        </p:nvSpPr>
        <p:spPr>
          <a:xfrm>
            <a:off x="0" y="6663189"/>
            <a:ext cx="12192000" cy="19481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946153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QA_Layout4_photo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5938" y="972000"/>
            <a:ext cx="7272337" cy="720000"/>
          </a:xfrm>
          <a:prstGeom prst="rect">
            <a:avLst/>
          </a:prstGeom>
          <a:ln>
            <a:noFill/>
          </a:ln>
        </p:spPr>
        <p:txBody>
          <a:bodyPr anchor="t">
            <a:noAutofit/>
          </a:bodyPr>
          <a:lstStyle>
            <a:lvl1pPr algn="l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1800000"/>
            <a:ext cx="7272336" cy="358296"/>
          </a:xfrm>
          <a:prstGeom prst="rect">
            <a:avLst/>
          </a:prstGeom>
          <a:ln>
            <a:noFill/>
          </a:ln>
        </p:spPr>
        <p:txBody>
          <a:bodyPr anchor="t">
            <a:noAutofit/>
          </a:bodyPr>
          <a:lstStyle>
            <a:lvl1pPr marL="0" indent="0" algn="l">
              <a:buNone/>
              <a:defRPr sz="28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EF62F938-B3EB-FFBA-C3D3-C22BB8010F6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5938" y="2699999"/>
            <a:ext cx="3348000" cy="36087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08822CA7-F31C-E1EC-01A7-F09E797ACFC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22000" y="2700000"/>
            <a:ext cx="3348000" cy="249266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A3B6E3E1-8294-B016-8C7B-A787BB78E76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328025" y="522000"/>
            <a:ext cx="3863975" cy="6141189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53F59ED-1183-27E2-2534-40888C441ECA}"/>
              </a:ext>
            </a:extLst>
          </p:cNvPr>
          <p:cNvSpPr/>
          <p:nvPr userDrawn="1"/>
        </p:nvSpPr>
        <p:spPr>
          <a:xfrm>
            <a:off x="0" y="6663189"/>
            <a:ext cx="12192000" cy="19481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281441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QA_Layout4_photo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5938" y="972000"/>
            <a:ext cx="7272337" cy="720000"/>
          </a:xfrm>
          <a:prstGeom prst="rect">
            <a:avLst/>
          </a:prstGeom>
          <a:ln>
            <a:noFill/>
          </a:ln>
        </p:spPr>
        <p:txBody>
          <a:bodyPr anchor="t">
            <a:noAutofit/>
          </a:bodyPr>
          <a:lstStyle>
            <a:lvl1pPr algn="l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1800000"/>
            <a:ext cx="7272336" cy="358296"/>
          </a:xfrm>
          <a:prstGeom prst="rect">
            <a:avLst/>
          </a:prstGeom>
          <a:ln>
            <a:noFill/>
          </a:ln>
        </p:spPr>
        <p:txBody>
          <a:bodyPr anchor="t">
            <a:noAutofit/>
          </a:bodyPr>
          <a:lstStyle>
            <a:lvl1pPr marL="0" indent="0" algn="l">
              <a:buNone/>
              <a:defRPr sz="28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EF62F938-B3EB-FFBA-C3D3-C22BB8010F6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5938" y="2699999"/>
            <a:ext cx="3348000" cy="36087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08822CA7-F31C-E1EC-01A7-F09E797ACFC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22000" y="2700000"/>
            <a:ext cx="3348000" cy="249266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A3B6E3E1-8294-B016-8C7B-A787BB78E76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328025" y="522000"/>
            <a:ext cx="3863975" cy="6141189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53F59ED-1183-27E2-2534-40888C441ECA}"/>
              </a:ext>
            </a:extLst>
          </p:cNvPr>
          <p:cNvSpPr/>
          <p:nvPr userDrawn="1"/>
        </p:nvSpPr>
        <p:spPr>
          <a:xfrm>
            <a:off x="0" y="6663189"/>
            <a:ext cx="12192000" cy="19481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32274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QA_Layout4_photo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5938" y="972000"/>
            <a:ext cx="7272337" cy="720000"/>
          </a:xfrm>
          <a:prstGeom prst="rect">
            <a:avLst/>
          </a:prstGeom>
          <a:ln>
            <a:noFill/>
          </a:ln>
        </p:spPr>
        <p:txBody>
          <a:bodyPr anchor="t">
            <a:noAutofit/>
          </a:bodyPr>
          <a:lstStyle>
            <a:lvl1pPr algn="l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1800000"/>
            <a:ext cx="7272336" cy="358296"/>
          </a:xfrm>
          <a:prstGeom prst="rect">
            <a:avLst/>
          </a:prstGeom>
          <a:ln>
            <a:noFill/>
          </a:ln>
        </p:spPr>
        <p:txBody>
          <a:bodyPr anchor="t">
            <a:noAutofit/>
          </a:bodyPr>
          <a:lstStyle>
            <a:lvl1pPr marL="0" indent="0" algn="l">
              <a:buNone/>
              <a:defRPr sz="28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EF62F938-B3EB-FFBA-C3D3-C22BB8010F6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5938" y="2699999"/>
            <a:ext cx="3348000" cy="36087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08822CA7-F31C-E1EC-01A7-F09E797ACFC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22000" y="2700000"/>
            <a:ext cx="3348000" cy="249266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A3B6E3E1-8294-B016-8C7B-A787BB78E76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328025" y="522000"/>
            <a:ext cx="3863975" cy="6141189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53F59ED-1183-27E2-2534-40888C441ECA}"/>
              </a:ext>
            </a:extLst>
          </p:cNvPr>
          <p:cNvSpPr/>
          <p:nvPr userDrawn="1"/>
        </p:nvSpPr>
        <p:spPr>
          <a:xfrm>
            <a:off x="0" y="6663189"/>
            <a:ext cx="12192000" cy="19481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453945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A_Layout5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671A99-398C-22FD-2BEF-6BB91DC23B2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4350" y="1979999"/>
            <a:ext cx="11161713" cy="4328725"/>
          </a:xfrm>
          <a:prstGeom prst="rect">
            <a:avLst/>
          </a:prstGeom>
        </p:spPr>
        <p:txBody>
          <a:bodyPr/>
          <a:lstStyle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39C9C4-0A99-7B6F-643F-06022C89ED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799" y="972000"/>
            <a:ext cx="11161263" cy="720000"/>
          </a:xfrm>
          <a:prstGeom prst="rect">
            <a:avLst/>
          </a:prstGeom>
        </p:spPr>
        <p:txBody>
          <a:bodyPr anchor="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F750EB8-8B5E-27BB-F5B5-15E38895D8B5}"/>
              </a:ext>
            </a:extLst>
          </p:cNvPr>
          <p:cNvSpPr/>
          <p:nvPr userDrawn="1"/>
        </p:nvSpPr>
        <p:spPr>
          <a:xfrm>
            <a:off x="0" y="6663189"/>
            <a:ext cx="12192000" cy="19481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89918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_03 Section Divide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6239" y="1556247"/>
            <a:ext cx="5810250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90000"/>
              </a:lnSpc>
              <a:defRPr sz="3600" spc="60" baseline="0">
                <a:solidFill>
                  <a:srgbClr val="004050"/>
                </a:solidFill>
              </a:defRPr>
            </a:lvl1pPr>
          </a:lstStyle>
          <a:p>
            <a:r>
              <a:rPr lang="en-US" noProof="0" dirty="0"/>
              <a:t>CLICK TO EDIT </a:t>
            </a:r>
            <a:br>
              <a:rPr lang="en-US" noProof="0" dirty="0"/>
            </a:br>
            <a:r>
              <a:rPr lang="en-US" noProof="0" dirty="0"/>
              <a:t>MASTER TITLE STYLE</a:t>
            </a:r>
            <a:endParaRPr lang="en-GB" noProof="0" dirty="0"/>
          </a:p>
        </p:txBody>
      </p:sp>
      <p:grpSp>
        <p:nvGrpSpPr>
          <p:cNvPr id="27" name="Group 26"/>
          <p:cNvGrpSpPr/>
          <p:nvPr userDrawn="1"/>
        </p:nvGrpSpPr>
        <p:grpSpPr>
          <a:xfrm>
            <a:off x="-2229" y="2361812"/>
            <a:ext cx="11067619" cy="4502135"/>
            <a:chOff x="-2229" y="2361812"/>
            <a:chExt cx="11067619" cy="4502135"/>
          </a:xfrm>
          <a:solidFill>
            <a:srgbClr val="004050"/>
          </a:solidFill>
        </p:grpSpPr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2229" y="49513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42026844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A_Layout5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671A99-398C-22FD-2BEF-6BB91DC23B2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4350" y="1979999"/>
            <a:ext cx="11161713" cy="4328725"/>
          </a:xfrm>
          <a:prstGeom prst="rect">
            <a:avLst/>
          </a:prstGeom>
        </p:spPr>
        <p:txBody>
          <a:bodyPr/>
          <a:lstStyle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39C9C4-0A99-7B6F-643F-06022C89ED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799" y="972000"/>
            <a:ext cx="11161263" cy="720000"/>
          </a:xfrm>
          <a:prstGeom prst="rect">
            <a:avLst/>
          </a:prstGeom>
        </p:spPr>
        <p:txBody>
          <a:bodyPr anchor="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F750EB8-8B5E-27BB-F5B5-15E38895D8B5}"/>
              </a:ext>
            </a:extLst>
          </p:cNvPr>
          <p:cNvSpPr/>
          <p:nvPr userDrawn="1"/>
        </p:nvSpPr>
        <p:spPr>
          <a:xfrm>
            <a:off x="0" y="6663189"/>
            <a:ext cx="12192000" cy="1948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465361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QA_Layout5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671A99-398C-22FD-2BEF-6BB91DC23B2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4350" y="1979999"/>
            <a:ext cx="11161713" cy="4328725"/>
          </a:xfrm>
          <a:prstGeom prst="rect">
            <a:avLst/>
          </a:prstGeom>
        </p:spPr>
        <p:txBody>
          <a:bodyPr/>
          <a:lstStyle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39C9C4-0A99-7B6F-643F-06022C89ED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799" y="972000"/>
            <a:ext cx="11161263" cy="720000"/>
          </a:xfrm>
          <a:prstGeom prst="rect">
            <a:avLst/>
          </a:prstGeom>
        </p:spPr>
        <p:txBody>
          <a:bodyPr anchor="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F750EB8-8B5E-27BB-F5B5-15E38895D8B5}"/>
              </a:ext>
            </a:extLst>
          </p:cNvPr>
          <p:cNvSpPr/>
          <p:nvPr userDrawn="1"/>
        </p:nvSpPr>
        <p:spPr>
          <a:xfrm>
            <a:off x="0" y="6663189"/>
            <a:ext cx="12192000" cy="19481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461048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QA_Layout5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671A99-398C-22FD-2BEF-6BB91DC23B2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4350" y="1979999"/>
            <a:ext cx="11161713" cy="4328725"/>
          </a:xfrm>
          <a:prstGeom prst="rect">
            <a:avLst/>
          </a:prstGeom>
        </p:spPr>
        <p:txBody>
          <a:bodyPr/>
          <a:lstStyle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39C9C4-0A99-7B6F-643F-06022C89ED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799" y="972000"/>
            <a:ext cx="11161263" cy="720000"/>
          </a:xfrm>
          <a:prstGeom prst="rect">
            <a:avLst/>
          </a:prstGeom>
        </p:spPr>
        <p:txBody>
          <a:bodyPr anchor="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F750EB8-8B5E-27BB-F5B5-15E38895D8B5}"/>
              </a:ext>
            </a:extLst>
          </p:cNvPr>
          <p:cNvSpPr/>
          <p:nvPr userDrawn="1"/>
        </p:nvSpPr>
        <p:spPr>
          <a:xfrm>
            <a:off x="0" y="6663189"/>
            <a:ext cx="12192000" cy="19481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747921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QA_Layout5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671A99-398C-22FD-2BEF-6BB91DC23B2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4350" y="1979999"/>
            <a:ext cx="11161713" cy="4328725"/>
          </a:xfrm>
          <a:prstGeom prst="rect">
            <a:avLst/>
          </a:prstGeom>
        </p:spPr>
        <p:txBody>
          <a:bodyPr/>
          <a:lstStyle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39C9C4-0A99-7B6F-643F-06022C89ED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799" y="972000"/>
            <a:ext cx="11161263" cy="720000"/>
          </a:xfrm>
          <a:prstGeom prst="rect">
            <a:avLst/>
          </a:prstGeom>
        </p:spPr>
        <p:txBody>
          <a:bodyPr anchor="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F750EB8-8B5E-27BB-F5B5-15E38895D8B5}"/>
              </a:ext>
            </a:extLst>
          </p:cNvPr>
          <p:cNvSpPr/>
          <p:nvPr userDrawn="1"/>
        </p:nvSpPr>
        <p:spPr>
          <a:xfrm>
            <a:off x="0" y="6663189"/>
            <a:ext cx="12192000" cy="19481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168353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QA_Layout5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671A99-398C-22FD-2BEF-6BB91DC23B2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4350" y="1979999"/>
            <a:ext cx="11161713" cy="4328725"/>
          </a:xfrm>
          <a:prstGeom prst="rect">
            <a:avLst/>
          </a:prstGeom>
        </p:spPr>
        <p:txBody>
          <a:bodyPr/>
          <a:lstStyle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39C9C4-0A99-7B6F-643F-06022C89ED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799" y="972000"/>
            <a:ext cx="11161263" cy="720000"/>
          </a:xfrm>
          <a:prstGeom prst="rect">
            <a:avLst/>
          </a:prstGeom>
        </p:spPr>
        <p:txBody>
          <a:bodyPr anchor="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F750EB8-8B5E-27BB-F5B5-15E38895D8B5}"/>
              </a:ext>
            </a:extLst>
          </p:cNvPr>
          <p:cNvSpPr/>
          <p:nvPr userDrawn="1"/>
        </p:nvSpPr>
        <p:spPr>
          <a:xfrm>
            <a:off x="0" y="6663189"/>
            <a:ext cx="12192000" cy="19481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838389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A_Layout1_NoSymb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5939" y="972000"/>
            <a:ext cx="11160122" cy="720000"/>
          </a:xfrm>
          <a:prstGeom prst="rect">
            <a:avLst/>
          </a:prstGeom>
          <a:ln>
            <a:noFill/>
          </a:ln>
        </p:spPr>
        <p:txBody>
          <a:bodyPr anchor="t">
            <a:noAutofit/>
          </a:bodyPr>
          <a:lstStyle>
            <a:lvl1pPr algn="l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7" y="1799186"/>
            <a:ext cx="11160123" cy="358296"/>
          </a:xfrm>
          <a:prstGeom prst="rect">
            <a:avLst/>
          </a:prstGeom>
          <a:ln>
            <a:noFill/>
          </a:ln>
        </p:spPr>
        <p:txBody>
          <a:bodyPr anchor="t">
            <a:noAutofit/>
          </a:bodyPr>
          <a:lstStyle>
            <a:lvl1pPr marL="0" indent="0" algn="l">
              <a:buNone/>
              <a:defRPr sz="28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2EFEF58-42AF-670A-ABB0-E36C90B7E1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5938" y="2879999"/>
            <a:ext cx="3348037" cy="34287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A62B451-9077-73D8-F2D3-9A668C4D368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03725" y="2879999"/>
            <a:ext cx="7272338" cy="342872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35A27F0-3839-A7D0-7F6D-1A6BC3598A8A}"/>
              </a:ext>
            </a:extLst>
          </p:cNvPr>
          <p:cNvSpPr/>
          <p:nvPr userDrawn="1"/>
        </p:nvSpPr>
        <p:spPr>
          <a:xfrm>
            <a:off x="0" y="6663189"/>
            <a:ext cx="12192000" cy="19481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262765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QA_Layout1_NoSymb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5939" y="972000"/>
            <a:ext cx="11160122" cy="720000"/>
          </a:xfrm>
          <a:prstGeom prst="rect">
            <a:avLst/>
          </a:prstGeom>
          <a:ln>
            <a:noFill/>
          </a:ln>
        </p:spPr>
        <p:txBody>
          <a:bodyPr anchor="t">
            <a:noAutofit/>
          </a:bodyPr>
          <a:lstStyle>
            <a:lvl1pPr algn="l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7" y="1799186"/>
            <a:ext cx="11160123" cy="358296"/>
          </a:xfrm>
          <a:prstGeom prst="rect">
            <a:avLst/>
          </a:prstGeom>
          <a:ln>
            <a:noFill/>
          </a:ln>
        </p:spPr>
        <p:txBody>
          <a:bodyPr anchor="t">
            <a:noAutofit/>
          </a:bodyPr>
          <a:lstStyle>
            <a:lvl1pPr marL="0" indent="0" algn="l">
              <a:buNone/>
              <a:defRPr sz="28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2EFEF58-42AF-670A-ABB0-E36C90B7E1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5938" y="2879999"/>
            <a:ext cx="3348037" cy="34287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A62B451-9077-73D8-F2D3-9A668C4D368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03725" y="2879999"/>
            <a:ext cx="7272338" cy="342872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35A27F0-3839-A7D0-7F6D-1A6BC3598A8A}"/>
              </a:ext>
            </a:extLst>
          </p:cNvPr>
          <p:cNvSpPr/>
          <p:nvPr userDrawn="1"/>
        </p:nvSpPr>
        <p:spPr>
          <a:xfrm>
            <a:off x="0" y="6663189"/>
            <a:ext cx="12192000" cy="1948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702584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QA_Layout1_NoSymb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5939" y="972000"/>
            <a:ext cx="11160122" cy="720000"/>
          </a:xfrm>
          <a:prstGeom prst="rect">
            <a:avLst/>
          </a:prstGeom>
          <a:ln>
            <a:noFill/>
          </a:ln>
        </p:spPr>
        <p:txBody>
          <a:bodyPr anchor="t">
            <a:noAutofit/>
          </a:bodyPr>
          <a:lstStyle>
            <a:lvl1pPr algn="l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7" y="1799186"/>
            <a:ext cx="11160123" cy="358296"/>
          </a:xfrm>
          <a:prstGeom prst="rect">
            <a:avLst/>
          </a:prstGeom>
          <a:ln>
            <a:noFill/>
          </a:ln>
        </p:spPr>
        <p:txBody>
          <a:bodyPr anchor="t">
            <a:noAutofit/>
          </a:bodyPr>
          <a:lstStyle>
            <a:lvl1pPr marL="0" indent="0" algn="l">
              <a:buNone/>
              <a:defRPr sz="28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2EFEF58-42AF-670A-ABB0-E36C90B7E1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5938" y="2879999"/>
            <a:ext cx="3348037" cy="34287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A62B451-9077-73D8-F2D3-9A668C4D368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03725" y="2879999"/>
            <a:ext cx="7272338" cy="342872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35A27F0-3839-A7D0-7F6D-1A6BC3598A8A}"/>
              </a:ext>
            </a:extLst>
          </p:cNvPr>
          <p:cNvSpPr/>
          <p:nvPr userDrawn="1"/>
        </p:nvSpPr>
        <p:spPr>
          <a:xfrm>
            <a:off x="0" y="6663189"/>
            <a:ext cx="12192000" cy="19481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884210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QA_Layout1_NoSymb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5939" y="972000"/>
            <a:ext cx="11160122" cy="720000"/>
          </a:xfrm>
          <a:prstGeom prst="rect">
            <a:avLst/>
          </a:prstGeom>
          <a:ln>
            <a:noFill/>
          </a:ln>
        </p:spPr>
        <p:txBody>
          <a:bodyPr anchor="t">
            <a:noAutofit/>
          </a:bodyPr>
          <a:lstStyle>
            <a:lvl1pPr algn="l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7" y="1799186"/>
            <a:ext cx="11160123" cy="358296"/>
          </a:xfrm>
          <a:prstGeom prst="rect">
            <a:avLst/>
          </a:prstGeom>
          <a:ln>
            <a:noFill/>
          </a:ln>
        </p:spPr>
        <p:txBody>
          <a:bodyPr anchor="t">
            <a:noAutofit/>
          </a:bodyPr>
          <a:lstStyle>
            <a:lvl1pPr marL="0" indent="0" algn="l">
              <a:buNone/>
              <a:defRPr sz="28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2EFEF58-42AF-670A-ABB0-E36C90B7E1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5938" y="2879999"/>
            <a:ext cx="3348037" cy="34287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A62B451-9077-73D8-F2D3-9A668C4D368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03725" y="2879999"/>
            <a:ext cx="7272338" cy="342872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35A27F0-3839-A7D0-7F6D-1A6BC3598A8A}"/>
              </a:ext>
            </a:extLst>
          </p:cNvPr>
          <p:cNvSpPr/>
          <p:nvPr userDrawn="1"/>
        </p:nvSpPr>
        <p:spPr>
          <a:xfrm>
            <a:off x="0" y="6663189"/>
            <a:ext cx="12192000" cy="19481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581243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QA_Layout1_NoSymb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5939" y="972000"/>
            <a:ext cx="11160122" cy="720000"/>
          </a:xfrm>
          <a:prstGeom prst="rect">
            <a:avLst/>
          </a:prstGeom>
          <a:ln>
            <a:noFill/>
          </a:ln>
        </p:spPr>
        <p:txBody>
          <a:bodyPr anchor="t">
            <a:noAutofit/>
          </a:bodyPr>
          <a:lstStyle>
            <a:lvl1pPr algn="l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7" y="1799186"/>
            <a:ext cx="11160123" cy="358296"/>
          </a:xfrm>
          <a:prstGeom prst="rect">
            <a:avLst/>
          </a:prstGeom>
          <a:ln>
            <a:noFill/>
          </a:ln>
        </p:spPr>
        <p:txBody>
          <a:bodyPr anchor="t">
            <a:noAutofit/>
          </a:bodyPr>
          <a:lstStyle>
            <a:lvl1pPr marL="0" indent="0" algn="l">
              <a:buNone/>
              <a:defRPr sz="28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2EFEF58-42AF-670A-ABB0-E36C90B7E1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5938" y="2879999"/>
            <a:ext cx="3348037" cy="34287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A62B451-9077-73D8-F2D3-9A668C4D368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03725" y="2879999"/>
            <a:ext cx="7272338" cy="342872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35A27F0-3839-A7D0-7F6D-1A6BC3598A8A}"/>
              </a:ext>
            </a:extLst>
          </p:cNvPr>
          <p:cNvSpPr/>
          <p:nvPr userDrawn="1"/>
        </p:nvSpPr>
        <p:spPr>
          <a:xfrm>
            <a:off x="0" y="6663189"/>
            <a:ext cx="12192000" cy="19481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697866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Activity 1">
    <p:bg>
      <p:bgPr>
        <a:solidFill>
          <a:srgbClr val="0EEEB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27302" y="344971"/>
            <a:ext cx="7475232" cy="285887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baseline="0">
                <a:solidFill>
                  <a:srgbClr val="004050"/>
                </a:solidFill>
              </a:defRPr>
            </a:lvl1pPr>
          </a:lstStyle>
          <a:p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ACTIVITY: </a:t>
            </a:r>
            <a:br>
              <a:rPr lang="en-US" noProof="0" dirty="0"/>
            </a:br>
            <a:r>
              <a:rPr lang="en-US" noProof="0" dirty="0"/>
              <a:t>CLICK TO EDIT TITLE</a:t>
            </a:r>
            <a:endParaRPr lang="en-GB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327303" y="3525004"/>
            <a:ext cx="7475230" cy="2791976"/>
          </a:xfrm>
        </p:spPr>
        <p:txBody>
          <a:bodyPr/>
          <a:lstStyle>
            <a:lvl1pPr>
              <a:lnSpc>
                <a:spcPct val="100000"/>
              </a:lnSpc>
              <a:defRPr b="0" baseline="0"/>
            </a:lvl1pPr>
          </a:lstStyle>
          <a:p>
            <a:pPr lvl="0"/>
            <a:r>
              <a:rPr lang="en-US" dirty="0"/>
              <a:t>Click to edit instructions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56887D20-DCD6-8E49-BF31-8F4C2FCCD421}"/>
              </a:ext>
            </a:extLst>
          </p:cNvPr>
          <p:cNvSpPr/>
          <p:nvPr userDrawn="1"/>
        </p:nvSpPr>
        <p:spPr>
          <a:xfrm>
            <a:off x="487005" y="518307"/>
            <a:ext cx="3525956" cy="4061544"/>
          </a:xfrm>
          <a:custGeom>
            <a:avLst/>
            <a:gdLst>
              <a:gd name="connsiteX0" fmla="*/ 1008895 w 1003300"/>
              <a:gd name="connsiteY0" fmla="*/ 731076 h 1155700"/>
              <a:gd name="connsiteX1" fmla="*/ 581921 w 1003300"/>
              <a:gd name="connsiteY1" fmla="*/ 1157986 h 1155700"/>
              <a:gd name="connsiteX2" fmla="*/ 581921 w 1003300"/>
              <a:gd name="connsiteY2" fmla="*/ 932371 h 1155700"/>
              <a:gd name="connsiteX3" fmla="*/ 565728 w 1003300"/>
              <a:gd name="connsiteY3" fmla="*/ 932371 h 1155700"/>
              <a:gd name="connsiteX4" fmla="*/ 485337 w 1003300"/>
              <a:gd name="connsiteY4" fmla="*/ 923163 h 1155700"/>
              <a:gd name="connsiteX5" fmla="*/ 405454 w 1003300"/>
              <a:gd name="connsiteY5" fmla="*/ 877824 h 1155700"/>
              <a:gd name="connsiteX6" fmla="*/ 306585 w 1003300"/>
              <a:gd name="connsiteY6" fmla="*/ 784035 h 1155700"/>
              <a:gd name="connsiteX7" fmla="*/ 114497 w 1003300"/>
              <a:gd name="connsiteY7" fmla="*/ 591312 h 1155700"/>
              <a:gd name="connsiteX8" fmla="*/ 29534 w 1003300"/>
              <a:gd name="connsiteY8" fmla="*/ 484251 h 1155700"/>
              <a:gd name="connsiteX9" fmla="*/ 7500 w 1003300"/>
              <a:gd name="connsiteY9" fmla="*/ 408051 h 1155700"/>
              <a:gd name="connsiteX10" fmla="*/ 452 w 1003300"/>
              <a:gd name="connsiteY10" fmla="*/ 282766 h 1155700"/>
              <a:gd name="connsiteX11" fmla="*/ 452 w 1003300"/>
              <a:gd name="connsiteY11" fmla="*/ 10668 h 1155700"/>
              <a:gd name="connsiteX12" fmla="*/ 452 w 1003300"/>
              <a:gd name="connsiteY12" fmla="*/ 1333 h 1155700"/>
              <a:gd name="connsiteX13" fmla="*/ 201937 w 1003300"/>
              <a:gd name="connsiteY13" fmla="*/ 203200 h 1155700"/>
              <a:gd name="connsiteX14" fmla="*/ 405137 w 1003300"/>
              <a:gd name="connsiteY14" fmla="*/ 0 h 1155700"/>
              <a:gd name="connsiteX15" fmla="*/ 405137 w 1003300"/>
              <a:gd name="connsiteY15" fmla="*/ 527876 h 1155700"/>
              <a:gd name="connsiteX16" fmla="*/ 573221 w 1003300"/>
              <a:gd name="connsiteY16" fmla="*/ 527876 h 1155700"/>
              <a:gd name="connsiteX17" fmla="*/ 581984 w 1003300"/>
              <a:gd name="connsiteY17" fmla="*/ 518732 h 1155700"/>
              <a:gd name="connsiteX18" fmla="*/ 581984 w 1003300"/>
              <a:gd name="connsiteY18" fmla="*/ 303975 h 1155700"/>
              <a:gd name="connsiteX19" fmla="*/ 1008895 w 1003300"/>
              <a:gd name="connsiteY19" fmla="*/ 731076 h 1155700"/>
              <a:gd name="connsiteX20" fmla="*/ 649929 w 1003300"/>
              <a:gd name="connsiteY20" fmla="*/ 864426 h 1155700"/>
              <a:gd name="connsiteX21" fmla="*/ 649929 w 1003300"/>
              <a:gd name="connsiteY21" fmla="*/ 991807 h 1155700"/>
              <a:gd name="connsiteX22" fmla="*/ 911359 w 1003300"/>
              <a:gd name="connsiteY22" fmla="*/ 730568 h 1155700"/>
              <a:gd name="connsiteX23" fmla="*/ 649231 w 1003300"/>
              <a:gd name="connsiteY23" fmla="*/ 468376 h 1155700"/>
              <a:gd name="connsiteX24" fmla="*/ 649231 w 1003300"/>
              <a:gd name="connsiteY24" fmla="*/ 595693 h 1155700"/>
              <a:gd name="connsiteX25" fmla="*/ 216732 w 1003300"/>
              <a:gd name="connsiteY25" fmla="*/ 595693 h 1155700"/>
              <a:gd name="connsiteX26" fmla="*/ 221558 w 1003300"/>
              <a:gd name="connsiteY26" fmla="*/ 601091 h 1155700"/>
              <a:gd name="connsiteX27" fmla="*/ 427870 w 1003300"/>
              <a:gd name="connsiteY27" fmla="*/ 807720 h 1155700"/>
              <a:gd name="connsiteX28" fmla="*/ 542170 w 1003300"/>
              <a:gd name="connsiteY28" fmla="*/ 862457 h 1155700"/>
              <a:gd name="connsiteX29" fmla="*/ 624720 w 1003300"/>
              <a:gd name="connsiteY29" fmla="*/ 864426 h 1155700"/>
              <a:gd name="connsiteX30" fmla="*/ 649929 w 1003300"/>
              <a:gd name="connsiteY30" fmla="*/ 864426 h 1155700"/>
              <a:gd name="connsiteX31" fmla="*/ 68523 w 1003300"/>
              <a:gd name="connsiteY31" fmla="*/ 162941 h 1155700"/>
              <a:gd name="connsiteX32" fmla="*/ 68142 w 1003300"/>
              <a:gd name="connsiteY32" fmla="*/ 168275 h 1155700"/>
              <a:gd name="connsiteX33" fmla="*/ 68460 w 1003300"/>
              <a:gd name="connsiteY33" fmla="*/ 339725 h 1155700"/>
              <a:gd name="connsiteX34" fmla="*/ 75318 w 1003300"/>
              <a:gd name="connsiteY34" fmla="*/ 411162 h 1155700"/>
              <a:gd name="connsiteX35" fmla="*/ 127325 w 1003300"/>
              <a:gd name="connsiteY35" fmla="*/ 494665 h 1155700"/>
              <a:gd name="connsiteX36" fmla="*/ 203207 w 1003300"/>
              <a:gd name="connsiteY36" fmla="*/ 521780 h 1155700"/>
              <a:gd name="connsiteX37" fmla="*/ 333889 w 1003300"/>
              <a:gd name="connsiteY37" fmla="*/ 527558 h 1155700"/>
              <a:gd name="connsiteX38" fmla="*/ 336937 w 1003300"/>
              <a:gd name="connsiteY38" fmla="*/ 526732 h 1155700"/>
              <a:gd name="connsiteX39" fmla="*/ 336938 w 1003300"/>
              <a:gd name="connsiteY39" fmla="*/ 162243 h 1155700"/>
              <a:gd name="connsiteX40" fmla="*/ 202508 w 1003300"/>
              <a:gd name="connsiteY40" fmla="*/ 295021 h 115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003300" h="1155700">
                <a:moveTo>
                  <a:pt x="1008895" y="731076"/>
                </a:moveTo>
                <a:lnTo>
                  <a:pt x="581921" y="1157986"/>
                </a:lnTo>
                <a:lnTo>
                  <a:pt x="581921" y="932371"/>
                </a:lnTo>
                <a:lnTo>
                  <a:pt x="565728" y="932371"/>
                </a:lnTo>
                <a:cubicBezTo>
                  <a:pt x="538636" y="932998"/>
                  <a:pt x="511586" y="929900"/>
                  <a:pt x="485337" y="923163"/>
                </a:cubicBezTo>
                <a:cubicBezTo>
                  <a:pt x="455495" y="914588"/>
                  <a:pt x="428116" y="899048"/>
                  <a:pt x="405454" y="877824"/>
                </a:cubicBezTo>
                <a:cubicBezTo>
                  <a:pt x="371736" y="847407"/>
                  <a:pt x="338843" y="815975"/>
                  <a:pt x="306585" y="784035"/>
                </a:cubicBezTo>
                <a:cubicBezTo>
                  <a:pt x="242111" y="720238"/>
                  <a:pt x="178082" y="655997"/>
                  <a:pt x="114497" y="591312"/>
                </a:cubicBezTo>
                <a:cubicBezTo>
                  <a:pt x="82430" y="558737"/>
                  <a:pt x="52140" y="524510"/>
                  <a:pt x="29534" y="484251"/>
                </a:cubicBezTo>
                <a:cubicBezTo>
                  <a:pt x="16810" y="460725"/>
                  <a:pt x="9295" y="434737"/>
                  <a:pt x="7500" y="408051"/>
                </a:cubicBezTo>
                <a:cubicBezTo>
                  <a:pt x="3944" y="366395"/>
                  <a:pt x="1150" y="324548"/>
                  <a:pt x="452" y="282766"/>
                </a:cubicBezTo>
                <a:cubicBezTo>
                  <a:pt x="-565" y="192087"/>
                  <a:pt x="452" y="101346"/>
                  <a:pt x="452" y="10668"/>
                </a:cubicBezTo>
                <a:lnTo>
                  <a:pt x="452" y="1333"/>
                </a:lnTo>
                <a:cubicBezTo>
                  <a:pt x="67952" y="68961"/>
                  <a:pt x="134817" y="135890"/>
                  <a:pt x="201937" y="203200"/>
                </a:cubicBezTo>
                <a:lnTo>
                  <a:pt x="405137" y="0"/>
                </a:lnTo>
                <a:lnTo>
                  <a:pt x="405137" y="527876"/>
                </a:lnTo>
                <a:cubicBezTo>
                  <a:pt x="408185" y="527876"/>
                  <a:pt x="519818" y="527876"/>
                  <a:pt x="573221" y="527876"/>
                </a:cubicBezTo>
                <a:cubicBezTo>
                  <a:pt x="580524" y="527876"/>
                  <a:pt x="581984" y="525463"/>
                  <a:pt x="581984" y="518732"/>
                </a:cubicBezTo>
                <a:cubicBezTo>
                  <a:pt x="581984" y="449516"/>
                  <a:pt x="581984" y="305435"/>
                  <a:pt x="581984" y="303975"/>
                </a:cubicBezTo>
                <a:cubicBezTo>
                  <a:pt x="580778" y="304292"/>
                  <a:pt x="1010038" y="732028"/>
                  <a:pt x="1008895" y="731076"/>
                </a:cubicBezTo>
                <a:close/>
                <a:moveTo>
                  <a:pt x="649929" y="864426"/>
                </a:moveTo>
                <a:lnTo>
                  <a:pt x="649929" y="991807"/>
                </a:lnTo>
                <a:cubicBezTo>
                  <a:pt x="737601" y="904092"/>
                  <a:pt x="824745" y="817012"/>
                  <a:pt x="911359" y="730568"/>
                </a:cubicBezTo>
                <a:lnTo>
                  <a:pt x="649231" y="468376"/>
                </a:lnTo>
                <a:lnTo>
                  <a:pt x="649231" y="595693"/>
                </a:lnTo>
                <a:lnTo>
                  <a:pt x="216732" y="595693"/>
                </a:lnTo>
                <a:cubicBezTo>
                  <a:pt x="218955" y="598170"/>
                  <a:pt x="220162" y="599757"/>
                  <a:pt x="221558" y="601091"/>
                </a:cubicBezTo>
                <a:cubicBezTo>
                  <a:pt x="290265" y="669967"/>
                  <a:pt x="359036" y="738844"/>
                  <a:pt x="427870" y="807720"/>
                </a:cubicBezTo>
                <a:cubicBezTo>
                  <a:pt x="459620" y="839470"/>
                  <a:pt x="496894" y="859473"/>
                  <a:pt x="542170" y="862457"/>
                </a:cubicBezTo>
                <a:cubicBezTo>
                  <a:pt x="569665" y="864235"/>
                  <a:pt x="597288" y="863854"/>
                  <a:pt x="624720" y="864426"/>
                </a:cubicBezTo>
                <a:cubicBezTo>
                  <a:pt x="632721" y="864553"/>
                  <a:pt x="640404" y="864426"/>
                  <a:pt x="649929" y="864426"/>
                </a:cubicBezTo>
                <a:close/>
                <a:moveTo>
                  <a:pt x="68523" y="162941"/>
                </a:moveTo>
                <a:cubicBezTo>
                  <a:pt x="68523" y="164402"/>
                  <a:pt x="68142" y="166370"/>
                  <a:pt x="68142" y="168275"/>
                </a:cubicBezTo>
                <a:cubicBezTo>
                  <a:pt x="68142" y="225425"/>
                  <a:pt x="67507" y="282575"/>
                  <a:pt x="68460" y="339725"/>
                </a:cubicBezTo>
                <a:cubicBezTo>
                  <a:pt x="68770" y="363686"/>
                  <a:pt x="71064" y="387580"/>
                  <a:pt x="75318" y="411162"/>
                </a:cubicBezTo>
                <a:cubicBezTo>
                  <a:pt x="81668" y="445326"/>
                  <a:pt x="97289" y="474662"/>
                  <a:pt x="127325" y="494665"/>
                </a:cubicBezTo>
                <a:cubicBezTo>
                  <a:pt x="150463" y="508873"/>
                  <a:pt x="176305" y="518107"/>
                  <a:pt x="203207" y="521780"/>
                </a:cubicBezTo>
                <a:cubicBezTo>
                  <a:pt x="246514" y="529273"/>
                  <a:pt x="290265" y="527621"/>
                  <a:pt x="333889" y="527558"/>
                </a:cubicBezTo>
                <a:cubicBezTo>
                  <a:pt x="334936" y="527411"/>
                  <a:pt x="335960" y="527133"/>
                  <a:pt x="336937" y="526732"/>
                </a:cubicBezTo>
                <a:lnTo>
                  <a:pt x="336938" y="162243"/>
                </a:lnTo>
                <a:lnTo>
                  <a:pt x="202508" y="295021"/>
                </a:lnTo>
                <a:close/>
              </a:path>
            </a:pathLst>
          </a:custGeom>
          <a:solidFill>
            <a:schemeClr val="accent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08330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4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QA_Layout1_NoSymb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5939" y="972000"/>
            <a:ext cx="11160122" cy="720000"/>
          </a:xfrm>
          <a:prstGeom prst="rect">
            <a:avLst/>
          </a:prstGeom>
          <a:ln>
            <a:noFill/>
          </a:ln>
        </p:spPr>
        <p:txBody>
          <a:bodyPr anchor="t">
            <a:noAutofit/>
          </a:bodyPr>
          <a:lstStyle>
            <a:lvl1pPr algn="l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7" y="1799186"/>
            <a:ext cx="11160123" cy="358296"/>
          </a:xfrm>
          <a:prstGeom prst="rect">
            <a:avLst/>
          </a:prstGeom>
          <a:ln>
            <a:noFill/>
          </a:ln>
        </p:spPr>
        <p:txBody>
          <a:bodyPr anchor="t">
            <a:noAutofit/>
          </a:bodyPr>
          <a:lstStyle>
            <a:lvl1pPr marL="0" indent="0" algn="l">
              <a:buNone/>
              <a:defRPr sz="28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2EFEF58-42AF-670A-ABB0-E36C90B7E1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5938" y="2879999"/>
            <a:ext cx="3348037" cy="34287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A62B451-9077-73D8-F2D3-9A668C4D368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03725" y="2879999"/>
            <a:ext cx="7272338" cy="342872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35A27F0-3839-A7D0-7F6D-1A6BC3598A8A}"/>
              </a:ext>
            </a:extLst>
          </p:cNvPr>
          <p:cNvSpPr/>
          <p:nvPr userDrawn="1"/>
        </p:nvSpPr>
        <p:spPr>
          <a:xfrm>
            <a:off x="0" y="6663189"/>
            <a:ext cx="12192000" cy="19481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503037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A_Layout2_NoSymb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C2153-C630-463E-198B-D505C376C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7" y="972000"/>
            <a:ext cx="11160125" cy="720000"/>
          </a:xfrm>
          <a:prstGeom prst="rect">
            <a:avLst/>
          </a:prstGeom>
        </p:spPr>
        <p:txBody>
          <a:bodyPr anchor="t"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F89889C-9901-0E0D-F464-36DFF409D3D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5937" y="2340000"/>
            <a:ext cx="3348000" cy="39687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CCFCD17-96DB-0D59-36B4-CE8615F870F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21999" y="2340000"/>
            <a:ext cx="3348000" cy="39687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E710287-B48B-A4EA-C5C2-D14E30F60EA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28024" y="2340000"/>
            <a:ext cx="3348000" cy="39687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5EF6CC7-FA3F-3DFD-A437-79967F3D566E}"/>
              </a:ext>
            </a:extLst>
          </p:cNvPr>
          <p:cNvSpPr/>
          <p:nvPr userDrawn="1"/>
        </p:nvSpPr>
        <p:spPr>
          <a:xfrm>
            <a:off x="0" y="6663189"/>
            <a:ext cx="12192000" cy="19481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071014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QA_Layout2_NoSymb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C2153-C630-463E-198B-D505C376C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7" y="972000"/>
            <a:ext cx="11160125" cy="720000"/>
          </a:xfrm>
          <a:prstGeom prst="rect">
            <a:avLst/>
          </a:prstGeom>
        </p:spPr>
        <p:txBody>
          <a:bodyPr anchor="t"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F89889C-9901-0E0D-F464-36DFF409D3D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5937" y="2340000"/>
            <a:ext cx="3348000" cy="39687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CCFCD17-96DB-0D59-36B4-CE8615F870F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21999" y="2340000"/>
            <a:ext cx="3348000" cy="39687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E710287-B48B-A4EA-C5C2-D14E30F60EA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28024" y="2340000"/>
            <a:ext cx="3348000" cy="39687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5EF6CC7-FA3F-3DFD-A437-79967F3D566E}"/>
              </a:ext>
            </a:extLst>
          </p:cNvPr>
          <p:cNvSpPr/>
          <p:nvPr userDrawn="1"/>
        </p:nvSpPr>
        <p:spPr>
          <a:xfrm>
            <a:off x="0" y="6663189"/>
            <a:ext cx="12192000" cy="1948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00970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QA_Layout2_NoSymb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C2153-C630-463E-198B-D505C376C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7" y="972000"/>
            <a:ext cx="11160125" cy="720000"/>
          </a:xfrm>
          <a:prstGeom prst="rect">
            <a:avLst/>
          </a:prstGeom>
        </p:spPr>
        <p:txBody>
          <a:bodyPr anchor="t"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F89889C-9901-0E0D-F464-36DFF409D3D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5937" y="2340000"/>
            <a:ext cx="3348000" cy="39687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CCFCD17-96DB-0D59-36B4-CE8615F870F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21999" y="2340000"/>
            <a:ext cx="3348000" cy="39687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E710287-B48B-A4EA-C5C2-D14E30F60EA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28024" y="2340000"/>
            <a:ext cx="3348000" cy="39687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5EF6CC7-FA3F-3DFD-A437-79967F3D566E}"/>
              </a:ext>
            </a:extLst>
          </p:cNvPr>
          <p:cNvSpPr/>
          <p:nvPr userDrawn="1"/>
        </p:nvSpPr>
        <p:spPr>
          <a:xfrm>
            <a:off x="0" y="6663189"/>
            <a:ext cx="12192000" cy="19481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931199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QA_Layout2_NoSymb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C2153-C630-463E-198B-D505C376C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7" y="972000"/>
            <a:ext cx="11160125" cy="720000"/>
          </a:xfrm>
          <a:prstGeom prst="rect">
            <a:avLst/>
          </a:prstGeom>
        </p:spPr>
        <p:txBody>
          <a:bodyPr anchor="t"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F89889C-9901-0E0D-F464-36DFF409D3D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5937" y="2340000"/>
            <a:ext cx="3348000" cy="39687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CCFCD17-96DB-0D59-36B4-CE8615F870F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21999" y="2340000"/>
            <a:ext cx="3348000" cy="39687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E710287-B48B-A4EA-C5C2-D14E30F60EA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28024" y="2340000"/>
            <a:ext cx="3348000" cy="39687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5EF6CC7-FA3F-3DFD-A437-79967F3D566E}"/>
              </a:ext>
            </a:extLst>
          </p:cNvPr>
          <p:cNvSpPr/>
          <p:nvPr userDrawn="1"/>
        </p:nvSpPr>
        <p:spPr>
          <a:xfrm>
            <a:off x="0" y="6663189"/>
            <a:ext cx="12192000" cy="19481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6326249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QA_Layout2_NoSymb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C2153-C630-463E-198B-D505C376C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7" y="972000"/>
            <a:ext cx="11160125" cy="720000"/>
          </a:xfrm>
          <a:prstGeom prst="rect">
            <a:avLst/>
          </a:prstGeom>
        </p:spPr>
        <p:txBody>
          <a:bodyPr anchor="t"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F89889C-9901-0E0D-F464-36DFF409D3D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5937" y="2340000"/>
            <a:ext cx="3348000" cy="39687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CCFCD17-96DB-0D59-36B4-CE8615F870F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21999" y="2340000"/>
            <a:ext cx="3348000" cy="39687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E710287-B48B-A4EA-C5C2-D14E30F60EA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28024" y="2340000"/>
            <a:ext cx="3348000" cy="39687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5EF6CC7-FA3F-3DFD-A437-79967F3D566E}"/>
              </a:ext>
            </a:extLst>
          </p:cNvPr>
          <p:cNvSpPr/>
          <p:nvPr userDrawn="1"/>
        </p:nvSpPr>
        <p:spPr>
          <a:xfrm>
            <a:off x="0" y="6663189"/>
            <a:ext cx="12192000" cy="19481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2420311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QA_Layout2_NoSymb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C2153-C630-463E-198B-D505C376C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7" y="972000"/>
            <a:ext cx="11160125" cy="720000"/>
          </a:xfrm>
          <a:prstGeom prst="rect">
            <a:avLst/>
          </a:prstGeom>
        </p:spPr>
        <p:txBody>
          <a:bodyPr anchor="t"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F89889C-9901-0E0D-F464-36DFF409D3D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5937" y="2340000"/>
            <a:ext cx="3348000" cy="39687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CCFCD17-96DB-0D59-36B4-CE8615F870F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21999" y="2340000"/>
            <a:ext cx="3348000" cy="39687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E710287-B48B-A4EA-C5C2-D14E30F60EA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28024" y="2340000"/>
            <a:ext cx="3348000" cy="39687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5EF6CC7-FA3F-3DFD-A437-79967F3D566E}"/>
              </a:ext>
            </a:extLst>
          </p:cNvPr>
          <p:cNvSpPr/>
          <p:nvPr userDrawn="1"/>
        </p:nvSpPr>
        <p:spPr>
          <a:xfrm>
            <a:off x="0" y="6663189"/>
            <a:ext cx="12192000" cy="19481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8073730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A_Layout3_NoSymb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5938" y="972000"/>
            <a:ext cx="11160125" cy="720000"/>
          </a:xfrm>
          <a:prstGeom prst="rect">
            <a:avLst/>
          </a:prstGeom>
          <a:ln>
            <a:noFill/>
          </a:ln>
        </p:spPr>
        <p:txBody>
          <a:bodyPr anchor="t">
            <a:noAutofit/>
          </a:bodyPr>
          <a:lstStyle>
            <a:lvl1pPr algn="l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7" y="1800000"/>
            <a:ext cx="11160123" cy="358296"/>
          </a:xfrm>
          <a:prstGeom prst="rect">
            <a:avLst/>
          </a:prstGeom>
          <a:ln>
            <a:noFill/>
          </a:ln>
        </p:spPr>
        <p:txBody>
          <a:bodyPr anchor="t">
            <a:noAutofit/>
          </a:bodyPr>
          <a:lstStyle>
            <a:lvl1pPr marL="0" indent="0" algn="l">
              <a:buNone/>
              <a:defRPr sz="28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2EFEF58-42AF-670A-ABB0-E36C90B7E1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5938" y="2520000"/>
            <a:ext cx="2520000" cy="37887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455068E8-9BCA-EBED-805D-2D484452399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92684" y="2520000"/>
            <a:ext cx="2520000" cy="37887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77F7E130-A4BD-FAC6-408D-93D795929E5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69430" y="2520000"/>
            <a:ext cx="2520000" cy="37887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A43F7F7C-D774-C672-538A-5AD8FC8E29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146176" y="2520000"/>
            <a:ext cx="2520000" cy="37887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F38D859-6778-A2A9-E361-E2C96AD56230}"/>
              </a:ext>
            </a:extLst>
          </p:cNvPr>
          <p:cNvSpPr/>
          <p:nvPr userDrawn="1"/>
        </p:nvSpPr>
        <p:spPr>
          <a:xfrm>
            <a:off x="0" y="6663189"/>
            <a:ext cx="12192000" cy="19481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76518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QA_Layout3_NoSymb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5938" y="972000"/>
            <a:ext cx="11160125" cy="720000"/>
          </a:xfrm>
          <a:prstGeom prst="rect">
            <a:avLst/>
          </a:prstGeom>
          <a:ln>
            <a:noFill/>
          </a:ln>
        </p:spPr>
        <p:txBody>
          <a:bodyPr anchor="t">
            <a:noAutofit/>
          </a:bodyPr>
          <a:lstStyle>
            <a:lvl1pPr algn="l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7" y="1800000"/>
            <a:ext cx="11160123" cy="358296"/>
          </a:xfrm>
          <a:prstGeom prst="rect">
            <a:avLst/>
          </a:prstGeom>
          <a:ln>
            <a:noFill/>
          </a:ln>
        </p:spPr>
        <p:txBody>
          <a:bodyPr anchor="t">
            <a:noAutofit/>
          </a:bodyPr>
          <a:lstStyle>
            <a:lvl1pPr marL="0" indent="0" algn="l">
              <a:buNone/>
              <a:defRPr sz="28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2EFEF58-42AF-670A-ABB0-E36C90B7E1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5938" y="2520000"/>
            <a:ext cx="2520000" cy="37887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455068E8-9BCA-EBED-805D-2D484452399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92684" y="2520000"/>
            <a:ext cx="2520000" cy="37887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77F7E130-A4BD-FAC6-408D-93D795929E5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69430" y="2520000"/>
            <a:ext cx="2520000" cy="37887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A43F7F7C-D774-C672-538A-5AD8FC8E29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146176" y="2520000"/>
            <a:ext cx="2520000" cy="37887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F38D859-6778-A2A9-E361-E2C96AD56230}"/>
              </a:ext>
            </a:extLst>
          </p:cNvPr>
          <p:cNvSpPr/>
          <p:nvPr userDrawn="1"/>
        </p:nvSpPr>
        <p:spPr>
          <a:xfrm>
            <a:off x="0" y="6663189"/>
            <a:ext cx="12192000" cy="1948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248265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QA_Layout3_NoSymb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5938" y="972000"/>
            <a:ext cx="11160125" cy="720000"/>
          </a:xfrm>
          <a:prstGeom prst="rect">
            <a:avLst/>
          </a:prstGeom>
          <a:ln>
            <a:noFill/>
          </a:ln>
        </p:spPr>
        <p:txBody>
          <a:bodyPr anchor="t">
            <a:noAutofit/>
          </a:bodyPr>
          <a:lstStyle>
            <a:lvl1pPr algn="l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7" y="1800000"/>
            <a:ext cx="11160123" cy="358296"/>
          </a:xfrm>
          <a:prstGeom prst="rect">
            <a:avLst/>
          </a:prstGeom>
          <a:ln>
            <a:noFill/>
          </a:ln>
        </p:spPr>
        <p:txBody>
          <a:bodyPr anchor="t">
            <a:noAutofit/>
          </a:bodyPr>
          <a:lstStyle>
            <a:lvl1pPr marL="0" indent="0" algn="l">
              <a:buNone/>
              <a:defRPr sz="28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2EFEF58-42AF-670A-ABB0-E36C90B7E1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5938" y="2520000"/>
            <a:ext cx="2520000" cy="37887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455068E8-9BCA-EBED-805D-2D484452399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92684" y="2520000"/>
            <a:ext cx="2520000" cy="37887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77F7E130-A4BD-FAC6-408D-93D795929E5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69430" y="2520000"/>
            <a:ext cx="2520000" cy="37887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A43F7F7C-D774-C672-538A-5AD8FC8E29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146176" y="2520000"/>
            <a:ext cx="2520000" cy="37887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F38D859-6778-A2A9-E361-E2C96AD56230}"/>
              </a:ext>
            </a:extLst>
          </p:cNvPr>
          <p:cNvSpPr/>
          <p:nvPr userDrawn="1"/>
        </p:nvSpPr>
        <p:spPr>
          <a:xfrm>
            <a:off x="0" y="6663189"/>
            <a:ext cx="12192000" cy="19481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588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Arrow Lef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F892D59-8F09-EF4B-AD6D-DA609442F868}" type="slidenum">
              <a:rPr kumimoji="0" lang="en-GB" sz="760" b="1" i="0" u="none" strike="noStrike" kern="1200" cap="none" spc="0" normalizeH="0" baseline="0" noProof="0" smtClean="0">
                <a:ln>
                  <a:noFill/>
                </a:ln>
                <a:solidFill>
                  <a:srgbClr val="004050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760" b="1" i="0" u="none" strike="noStrike" kern="1200" cap="none" spc="0" normalizeH="0" baseline="0" noProof="0">
              <a:ln>
                <a:noFill/>
              </a:ln>
              <a:solidFill>
                <a:srgbClr val="004050"/>
              </a:solidFill>
              <a:effectLst/>
              <a:uLnTx/>
              <a:uFillTx/>
              <a:latin typeface="Montserrat" pitchFamily="2" charset="77"/>
              <a:ea typeface="+mn-ea"/>
              <a:cs typeface="+mn-cs"/>
            </a:endParaRPr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B8FDF2C7-07B4-C044-8A2A-5A95A38A7A75}"/>
              </a:ext>
            </a:extLst>
          </p:cNvPr>
          <p:cNvSpPr/>
          <p:nvPr userDrawn="1"/>
        </p:nvSpPr>
        <p:spPr>
          <a:xfrm>
            <a:off x="532679" y="4968240"/>
            <a:ext cx="5726719" cy="2131078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tx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1" b="0" i="0" u="none" strike="noStrike" kern="1200" cap="none" spc="0" normalizeH="0" baseline="0" noProof="0">
              <a:ln>
                <a:noFill/>
              </a:ln>
              <a:solidFill>
                <a:srgbClr val="004050"/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877B1AE-DDD5-344B-B1BD-90E64517C1BF}"/>
              </a:ext>
            </a:extLst>
          </p:cNvPr>
          <p:cNvSpPr/>
          <p:nvPr userDrawn="1"/>
        </p:nvSpPr>
        <p:spPr>
          <a:xfrm>
            <a:off x="0" y="5878576"/>
            <a:ext cx="738525" cy="33092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978126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QA_Layout3_NoSymb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5938" y="972000"/>
            <a:ext cx="11160125" cy="720000"/>
          </a:xfrm>
          <a:prstGeom prst="rect">
            <a:avLst/>
          </a:prstGeom>
          <a:ln>
            <a:noFill/>
          </a:ln>
        </p:spPr>
        <p:txBody>
          <a:bodyPr anchor="t">
            <a:noAutofit/>
          </a:bodyPr>
          <a:lstStyle>
            <a:lvl1pPr algn="l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7" y="1800000"/>
            <a:ext cx="11160123" cy="358296"/>
          </a:xfrm>
          <a:prstGeom prst="rect">
            <a:avLst/>
          </a:prstGeom>
          <a:ln>
            <a:noFill/>
          </a:ln>
        </p:spPr>
        <p:txBody>
          <a:bodyPr anchor="t">
            <a:noAutofit/>
          </a:bodyPr>
          <a:lstStyle>
            <a:lvl1pPr marL="0" indent="0" algn="l">
              <a:buNone/>
              <a:defRPr sz="28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2EFEF58-42AF-670A-ABB0-E36C90B7E1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5938" y="2520000"/>
            <a:ext cx="2520000" cy="37887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455068E8-9BCA-EBED-805D-2D484452399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92684" y="2520000"/>
            <a:ext cx="2520000" cy="37887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77F7E130-A4BD-FAC6-408D-93D795929E5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69430" y="2520000"/>
            <a:ext cx="2520000" cy="37887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A43F7F7C-D774-C672-538A-5AD8FC8E29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146176" y="2520000"/>
            <a:ext cx="2520000" cy="37887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F38D859-6778-A2A9-E361-E2C96AD56230}"/>
              </a:ext>
            </a:extLst>
          </p:cNvPr>
          <p:cNvSpPr/>
          <p:nvPr userDrawn="1"/>
        </p:nvSpPr>
        <p:spPr>
          <a:xfrm>
            <a:off x="0" y="6663189"/>
            <a:ext cx="12192000" cy="19481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786894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QA_Layout3_NoSymb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5938" y="972000"/>
            <a:ext cx="11160125" cy="720000"/>
          </a:xfrm>
          <a:prstGeom prst="rect">
            <a:avLst/>
          </a:prstGeom>
          <a:ln>
            <a:noFill/>
          </a:ln>
        </p:spPr>
        <p:txBody>
          <a:bodyPr anchor="t">
            <a:noAutofit/>
          </a:bodyPr>
          <a:lstStyle>
            <a:lvl1pPr algn="l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7" y="1800000"/>
            <a:ext cx="11160123" cy="358296"/>
          </a:xfrm>
          <a:prstGeom prst="rect">
            <a:avLst/>
          </a:prstGeom>
          <a:ln>
            <a:noFill/>
          </a:ln>
        </p:spPr>
        <p:txBody>
          <a:bodyPr anchor="t">
            <a:noAutofit/>
          </a:bodyPr>
          <a:lstStyle>
            <a:lvl1pPr marL="0" indent="0" algn="l">
              <a:buNone/>
              <a:defRPr sz="28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2EFEF58-42AF-670A-ABB0-E36C90B7E1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5938" y="2520000"/>
            <a:ext cx="2520000" cy="37887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455068E8-9BCA-EBED-805D-2D484452399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92684" y="2520000"/>
            <a:ext cx="2520000" cy="37887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77F7E130-A4BD-FAC6-408D-93D795929E5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69430" y="2520000"/>
            <a:ext cx="2520000" cy="37887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A43F7F7C-D774-C672-538A-5AD8FC8E29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146176" y="2520000"/>
            <a:ext cx="2520000" cy="37887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F38D859-6778-A2A9-E361-E2C96AD56230}"/>
              </a:ext>
            </a:extLst>
          </p:cNvPr>
          <p:cNvSpPr/>
          <p:nvPr userDrawn="1"/>
        </p:nvSpPr>
        <p:spPr>
          <a:xfrm>
            <a:off x="0" y="6663189"/>
            <a:ext cx="12192000" cy="19481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934310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QA_Layout3_NoSymb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5938" y="972000"/>
            <a:ext cx="11160125" cy="720000"/>
          </a:xfrm>
          <a:prstGeom prst="rect">
            <a:avLst/>
          </a:prstGeom>
          <a:ln>
            <a:noFill/>
          </a:ln>
        </p:spPr>
        <p:txBody>
          <a:bodyPr anchor="t">
            <a:noAutofit/>
          </a:bodyPr>
          <a:lstStyle>
            <a:lvl1pPr algn="l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7" y="1800000"/>
            <a:ext cx="11160123" cy="358296"/>
          </a:xfrm>
          <a:prstGeom prst="rect">
            <a:avLst/>
          </a:prstGeom>
          <a:ln>
            <a:noFill/>
          </a:ln>
        </p:spPr>
        <p:txBody>
          <a:bodyPr anchor="t">
            <a:noAutofit/>
          </a:bodyPr>
          <a:lstStyle>
            <a:lvl1pPr marL="0" indent="0" algn="l">
              <a:buNone/>
              <a:defRPr sz="28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2EFEF58-42AF-670A-ABB0-E36C90B7E1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5938" y="2520000"/>
            <a:ext cx="2520000" cy="37887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455068E8-9BCA-EBED-805D-2D484452399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92684" y="2520000"/>
            <a:ext cx="2520000" cy="37887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77F7E130-A4BD-FAC6-408D-93D795929E5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69430" y="2520000"/>
            <a:ext cx="2520000" cy="37887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A43F7F7C-D774-C672-538A-5AD8FC8E29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146176" y="2520000"/>
            <a:ext cx="2520000" cy="37887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F38D859-6778-A2A9-E361-E2C96AD56230}"/>
              </a:ext>
            </a:extLst>
          </p:cNvPr>
          <p:cNvSpPr/>
          <p:nvPr userDrawn="1"/>
        </p:nvSpPr>
        <p:spPr>
          <a:xfrm>
            <a:off x="0" y="6663189"/>
            <a:ext cx="12192000" cy="19481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575561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A_Layout5_NoSymb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671A99-398C-22FD-2BEF-6BB91DC23B2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4350" y="1979999"/>
            <a:ext cx="11161713" cy="4328725"/>
          </a:xfrm>
          <a:prstGeom prst="rect">
            <a:avLst/>
          </a:prstGeom>
        </p:spPr>
        <p:txBody>
          <a:bodyPr/>
          <a:lstStyle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39C9C4-0A99-7B6F-643F-06022C89ED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799" y="972000"/>
            <a:ext cx="11161263" cy="720000"/>
          </a:xfrm>
          <a:prstGeom prst="rect">
            <a:avLst/>
          </a:prstGeom>
        </p:spPr>
        <p:txBody>
          <a:bodyPr anchor="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D72711D-C1D3-A4A4-66F7-B70A1F3906BE}"/>
              </a:ext>
            </a:extLst>
          </p:cNvPr>
          <p:cNvSpPr/>
          <p:nvPr userDrawn="1"/>
        </p:nvSpPr>
        <p:spPr>
          <a:xfrm>
            <a:off x="0" y="6663189"/>
            <a:ext cx="12192000" cy="19481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4851144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QA_Layout5_NoSymb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671A99-398C-22FD-2BEF-6BB91DC23B2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4350" y="1979999"/>
            <a:ext cx="11161713" cy="4328725"/>
          </a:xfrm>
          <a:prstGeom prst="rect">
            <a:avLst/>
          </a:prstGeom>
        </p:spPr>
        <p:txBody>
          <a:bodyPr/>
          <a:lstStyle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39C9C4-0A99-7B6F-643F-06022C89ED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799" y="972000"/>
            <a:ext cx="11161263" cy="720000"/>
          </a:xfrm>
          <a:prstGeom prst="rect">
            <a:avLst/>
          </a:prstGeom>
        </p:spPr>
        <p:txBody>
          <a:bodyPr anchor="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D72711D-C1D3-A4A4-66F7-B70A1F3906BE}"/>
              </a:ext>
            </a:extLst>
          </p:cNvPr>
          <p:cNvSpPr/>
          <p:nvPr userDrawn="1"/>
        </p:nvSpPr>
        <p:spPr>
          <a:xfrm>
            <a:off x="0" y="6663189"/>
            <a:ext cx="12192000" cy="1948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8932440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QA_Layout5_NoSymb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671A99-398C-22FD-2BEF-6BB91DC23B2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4350" y="1979999"/>
            <a:ext cx="11161713" cy="4328725"/>
          </a:xfrm>
          <a:prstGeom prst="rect">
            <a:avLst/>
          </a:prstGeom>
        </p:spPr>
        <p:txBody>
          <a:bodyPr/>
          <a:lstStyle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39C9C4-0A99-7B6F-643F-06022C89ED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799" y="972000"/>
            <a:ext cx="11161263" cy="720000"/>
          </a:xfrm>
          <a:prstGeom prst="rect">
            <a:avLst/>
          </a:prstGeom>
        </p:spPr>
        <p:txBody>
          <a:bodyPr anchor="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D72711D-C1D3-A4A4-66F7-B70A1F3906BE}"/>
              </a:ext>
            </a:extLst>
          </p:cNvPr>
          <p:cNvSpPr/>
          <p:nvPr userDrawn="1"/>
        </p:nvSpPr>
        <p:spPr>
          <a:xfrm>
            <a:off x="0" y="6663189"/>
            <a:ext cx="12192000" cy="19481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8072949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QA_Layout5_NoSymb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671A99-398C-22FD-2BEF-6BB91DC23B2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4350" y="1979999"/>
            <a:ext cx="11161713" cy="4328725"/>
          </a:xfrm>
          <a:prstGeom prst="rect">
            <a:avLst/>
          </a:prstGeom>
        </p:spPr>
        <p:txBody>
          <a:bodyPr/>
          <a:lstStyle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39C9C4-0A99-7B6F-643F-06022C89ED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799" y="972000"/>
            <a:ext cx="11161263" cy="720000"/>
          </a:xfrm>
          <a:prstGeom prst="rect">
            <a:avLst/>
          </a:prstGeom>
        </p:spPr>
        <p:txBody>
          <a:bodyPr anchor="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D72711D-C1D3-A4A4-66F7-B70A1F3906BE}"/>
              </a:ext>
            </a:extLst>
          </p:cNvPr>
          <p:cNvSpPr/>
          <p:nvPr userDrawn="1"/>
        </p:nvSpPr>
        <p:spPr>
          <a:xfrm>
            <a:off x="0" y="6663189"/>
            <a:ext cx="12192000" cy="19481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0090915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QA_Layout5_NoSymb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671A99-398C-22FD-2BEF-6BB91DC23B2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4350" y="1979999"/>
            <a:ext cx="11161713" cy="4328725"/>
          </a:xfrm>
          <a:prstGeom prst="rect">
            <a:avLst/>
          </a:prstGeom>
        </p:spPr>
        <p:txBody>
          <a:bodyPr/>
          <a:lstStyle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39C9C4-0A99-7B6F-643F-06022C89ED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799" y="972000"/>
            <a:ext cx="11161263" cy="720000"/>
          </a:xfrm>
          <a:prstGeom prst="rect">
            <a:avLst/>
          </a:prstGeom>
        </p:spPr>
        <p:txBody>
          <a:bodyPr anchor="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D72711D-C1D3-A4A4-66F7-B70A1F3906BE}"/>
              </a:ext>
            </a:extLst>
          </p:cNvPr>
          <p:cNvSpPr/>
          <p:nvPr userDrawn="1"/>
        </p:nvSpPr>
        <p:spPr>
          <a:xfrm>
            <a:off x="0" y="6663189"/>
            <a:ext cx="12192000" cy="19481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4382676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QA_Layout5_NoSymb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671A99-398C-22FD-2BEF-6BB91DC23B2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4350" y="1979999"/>
            <a:ext cx="11161713" cy="4328725"/>
          </a:xfrm>
          <a:prstGeom prst="rect">
            <a:avLst/>
          </a:prstGeom>
        </p:spPr>
        <p:txBody>
          <a:bodyPr/>
          <a:lstStyle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39C9C4-0A99-7B6F-643F-06022C89ED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799" y="972000"/>
            <a:ext cx="11161263" cy="720000"/>
          </a:xfrm>
          <a:prstGeom prst="rect">
            <a:avLst/>
          </a:prstGeom>
        </p:spPr>
        <p:txBody>
          <a:bodyPr anchor="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D72711D-C1D3-A4A4-66F7-B70A1F3906BE}"/>
              </a:ext>
            </a:extLst>
          </p:cNvPr>
          <p:cNvSpPr/>
          <p:nvPr userDrawn="1"/>
        </p:nvSpPr>
        <p:spPr>
          <a:xfrm>
            <a:off x="0" y="6663189"/>
            <a:ext cx="12192000" cy="19481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6170437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A_LayoutBlank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393421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4_01 Section Divid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-609" y="0"/>
            <a:ext cx="12192609" cy="6858000"/>
          </a:xfrm>
          <a:prstGeom prst="rect">
            <a:avLst/>
          </a:prstGeom>
          <a:solidFill>
            <a:srgbClr val="28CF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object 3">
            <a:extLst>
              <a:ext uri="{FF2B5EF4-FFF2-40B4-BE49-F238E27FC236}">
                <a16:creationId xmlns:a16="http://schemas.microsoft.com/office/drawing/2014/main" id="{3344A4B7-0EC8-AD4A-8611-5B12AB419DC2}"/>
              </a:ext>
            </a:extLst>
          </p:cNvPr>
          <p:cNvSpPr/>
          <p:nvPr userDrawn="1"/>
        </p:nvSpPr>
        <p:spPr>
          <a:xfrm>
            <a:off x="0" y="0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rgbClr val="004050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6238" y="2779800"/>
            <a:ext cx="5627171" cy="1682133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3600" spc="60" baseline="0">
                <a:solidFill>
                  <a:srgbClr val="004050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  <a:endParaRPr lang="en-GB" noProof="0" dirty="0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405" y="399619"/>
            <a:ext cx="857393" cy="522401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>
          <a:xfrm>
            <a:off x="758190" y="769620"/>
            <a:ext cx="379608" cy="110490"/>
          </a:xfrm>
          <a:prstGeom prst="rect">
            <a:avLst/>
          </a:prstGeom>
          <a:solidFill>
            <a:srgbClr val="28CF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8312623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_03 Section Divide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6239" y="1556247"/>
            <a:ext cx="5810250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90000"/>
              </a:lnSpc>
              <a:defRPr sz="3600" spc="60" baseline="0">
                <a:solidFill>
                  <a:srgbClr val="004050"/>
                </a:solidFill>
              </a:defRPr>
            </a:lvl1pPr>
          </a:lstStyle>
          <a:p>
            <a:r>
              <a:rPr lang="en-US" noProof="0" dirty="0"/>
              <a:t>CLICK TO EDIT </a:t>
            </a:r>
            <a:br>
              <a:rPr lang="en-US" noProof="0" dirty="0"/>
            </a:br>
            <a:r>
              <a:rPr lang="en-US" noProof="0" dirty="0"/>
              <a:t>MASTER TITLE STYLE</a:t>
            </a:r>
            <a:endParaRPr lang="en-GB" noProof="0" dirty="0"/>
          </a:p>
        </p:txBody>
      </p:sp>
      <p:grpSp>
        <p:nvGrpSpPr>
          <p:cNvPr id="27" name="Group 26"/>
          <p:cNvGrpSpPr/>
          <p:nvPr userDrawn="1"/>
        </p:nvGrpSpPr>
        <p:grpSpPr>
          <a:xfrm>
            <a:off x="-2229" y="2361812"/>
            <a:ext cx="11067619" cy="4502135"/>
            <a:chOff x="-2229" y="2361812"/>
            <a:chExt cx="11067619" cy="4502135"/>
          </a:xfrm>
          <a:solidFill>
            <a:srgbClr val="004050"/>
          </a:solidFill>
        </p:grpSpPr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2229" y="49513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5515945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7_Text Slide - With side bar C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28CF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349984"/>
            <a:ext cx="3443732" cy="2751998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spc="60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slide title to sit here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4"/>
            <a:ext cx="5803900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000" b="0"/>
            </a:lvl1pPr>
            <a:lvl2pPr marL="180000" indent="-180000">
              <a:buFont typeface="Arial" panose="020B0604020202020204" pitchFamily="34" charset="0"/>
              <a:buChar char="•"/>
              <a:defRPr sz="2000"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35B5D0DF-4895-DB4F-85D9-C3FFDE55B8C8}"/>
              </a:ext>
            </a:extLst>
          </p:cNvPr>
          <p:cNvSpPr/>
          <p:nvPr userDrawn="1"/>
        </p:nvSpPr>
        <p:spPr>
          <a:xfrm>
            <a:off x="384784" y="4708688"/>
            <a:ext cx="4136901" cy="1728688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rgbClr val="004050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41924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A_DivBlueOut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5938" y="2883158"/>
            <a:ext cx="7272337" cy="1166327"/>
          </a:xfrm>
          <a:prstGeom prst="rect">
            <a:avLst/>
          </a:prstGeom>
          <a:ln>
            <a:noFill/>
          </a:ln>
        </p:spPr>
        <p:txBody>
          <a:bodyPr lIns="0" rIns="0" anchor="ctr"/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4460033"/>
            <a:ext cx="7272336" cy="1885205"/>
          </a:xfrm>
          <a:prstGeom prst="rect">
            <a:avLst/>
          </a:prstGeom>
          <a:ln>
            <a:noFill/>
          </a:ln>
        </p:spPr>
        <p:txBody>
          <a:bodyPr lIns="0" rIns="0" anchor="t"/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352887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32.xml"/><Relationship Id="rId26" Type="http://schemas.openxmlformats.org/officeDocument/2006/relationships/slideLayout" Target="../slideLayouts/slideLayout40.xml"/><Relationship Id="rId39" Type="http://schemas.openxmlformats.org/officeDocument/2006/relationships/slideLayout" Target="../slideLayouts/slideLayout53.xml"/><Relationship Id="rId21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48.xml"/><Relationship Id="rId42" Type="http://schemas.openxmlformats.org/officeDocument/2006/relationships/slideLayout" Target="../slideLayouts/slideLayout56.xml"/><Relationship Id="rId47" Type="http://schemas.openxmlformats.org/officeDocument/2006/relationships/slideLayout" Target="../slideLayouts/slideLayout61.xml"/><Relationship Id="rId50" Type="http://schemas.openxmlformats.org/officeDocument/2006/relationships/slideLayout" Target="../slideLayouts/slideLayout64.xml"/><Relationship Id="rId55" Type="http://schemas.openxmlformats.org/officeDocument/2006/relationships/slideLayout" Target="../slideLayouts/slideLayout69.xml"/><Relationship Id="rId7" Type="http://schemas.openxmlformats.org/officeDocument/2006/relationships/slideLayout" Target="../slideLayouts/slideLayout21.xml"/><Relationship Id="rId2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30.xml"/><Relationship Id="rId29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38.xml"/><Relationship Id="rId32" Type="http://schemas.openxmlformats.org/officeDocument/2006/relationships/slideLayout" Target="../slideLayouts/slideLayout46.xml"/><Relationship Id="rId37" Type="http://schemas.openxmlformats.org/officeDocument/2006/relationships/slideLayout" Target="../slideLayouts/slideLayout51.xml"/><Relationship Id="rId40" Type="http://schemas.openxmlformats.org/officeDocument/2006/relationships/slideLayout" Target="../slideLayouts/slideLayout54.xml"/><Relationship Id="rId45" Type="http://schemas.openxmlformats.org/officeDocument/2006/relationships/slideLayout" Target="../slideLayouts/slideLayout59.xml"/><Relationship Id="rId53" Type="http://schemas.openxmlformats.org/officeDocument/2006/relationships/slideLayout" Target="../slideLayouts/slideLayout67.xml"/><Relationship Id="rId58" Type="http://schemas.openxmlformats.org/officeDocument/2006/relationships/image" Target="../media/image19.png"/><Relationship Id="rId5" Type="http://schemas.openxmlformats.org/officeDocument/2006/relationships/slideLayout" Target="../slideLayouts/slideLayout19.xml"/><Relationship Id="rId19" Type="http://schemas.openxmlformats.org/officeDocument/2006/relationships/slideLayout" Target="../slideLayouts/slideLayout33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Relationship Id="rId22" Type="http://schemas.openxmlformats.org/officeDocument/2006/relationships/slideLayout" Target="../slideLayouts/slideLayout36.xml"/><Relationship Id="rId27" Type="http://schemas.openxmlformats.org/officeDocument/2006/relationships/slideLayout" Target="../slideLayouts/slideLayout41.xml"/><Relationship Id="rId30" Type="http://schemas.openxmlformats.org/officeDocument/2006/relationships/slideLayout" Target="../slideLayouts/slideLayout44.xml"/><Relationship Id="rId35" Type="http://schemas.openxmlformats.org/officeDocument/2006/relationships/slideLayout" Target="../slideLayouts/slideLayout49.xml"/><Relationship Id="rId43" Type="http://schemas.openxmlformats.org/officeDocument/2006/relationships/slideLayout" Target="../slideLayouts/slideLayout57.xml"/><Relationship Id="rId48" Type="http://schemas.openxmlformats.org/officeDocument/2006/relationships/slideLayout" Target="../slideLayouts/slideLayout62.xml"/><Relationship Id="rId56" Type="http://schemas.openxmlformats.org/officeDocument/2006/relationships/slideLayout" Target="../slideLayouts/slideLayout70.xml"/><Relationship Id="rId8" Type="http://schemas.openxmlformats.org/officeDocument/2006/relationships/slideLayout" Target="../slideLayouts/slideLayout22.xml"/><Relationship Id="rId51" Type="http://schemas.openxmlformats.org/officeDocument/2006/relationships/slideLayout" Target="../slideLayouts/slideLayout65.xml"/><Relationship Id="rId3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31.xml"/><Relationship Id="rId25" Type="http://schemas.openxmlformats.org/officeDocument/2006/relationships/slideLayout" Target="../slideLayouts/slideLayout39.xml"/><Relationship Id="rId33" Type="http://schemas.openxmlformats.org/officeDocument/2006/relationships/slideLayout" Target="../slideLayouts/slideLayout47.xml"/><Relationship Id="rId38" Type="http://schemas.openxmlformats.org/officeDocument/2006/relationships/slideLayout" Target="../slideLayouts/slideLayout52.xml"/><Relationship Id="rId46" Type="http://schemas.openxmlformats.org/officeDocument/2006/relationships/slideLayout" Target="../slideLayouts/slideLayout60.xml"/><Relationship Id="rId59" Type="http://schemas.openxmlformats.org/officeDocument/2006/relationships/image" Target="../media/image20.svg"/><Relationship Id="rId20" Type="http://schemas.openxmlformats.org/officeDocument/2006/relationships/slideLayout" Target="../slideLayouts/slideLayout34.xml"/><Relationship Id="rId41" Type="http://schemas.openxmlformats.org/officeDocument/2006/relationships/slideLayout" Target="../slideLayouts/slideLayout55.xml"/><Relationship Id="rId54" Type="http://schemas.openxmlformats.org/officeDocument/2006/relationships/slideLayout" Target="../slideLayouts/slideLayout68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29.xml"/><Relationship Id="rId23" Type="http://schemas.openxmlformats.org/officeDocument/2006/relationships/slideLayout" Target="../slideLayouts/slideLayout37.xml"/><Relationship Id="rId28" Type="http://schemas.openxmlformats.org/officeDocument/2006/relationships/slideLayout" Target="../slideLayouts/slideLayout42.xml"/><Relationship Id="rId36" Type="http://schemas.openxmlformats.org/officeDocument/2006/relationships/slideLayout" Target="../slideLayouts/slideLayout50.xml"/><Relationship Id="rId49" Type="http://schemas.openxmlformats.org/officeDocument/2006/relationships/slideLayout" Target="../slideLayouts/slideLayout63.xml"/><Relationship Id="rId57" Type="http://schemas.openxmlformats.org/officeDocument/2006/relationships/theme" Target="../theme/theme3.xml"/><Relationship Id="rId10" Type="http://schemas.openxmlformats.org/officeDocument/2006/relationships/slideLayout" Target="../slideLayouts/slideLayout24.xml"/><Relationship Id="rId31" Type="http://schemas.openxmlformats.org/officeDocument/2006/relationships/slideLayout" Target="../slideLayouts/slideLayout45.xml"/><Relationship Id="rId44" Type="http://schemas.openxmlformats.org/officeDocument/2006/relationships/slideLayout" Target="../slideLayouts/slideLayout58.xml"/><Relationship Id="rId52" Type="http://schemas.openxmlformats.org/officeDocument/2006/relationships/slideLayout" Target="../slideLayouts/slideLayout6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36178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0" r:id="rId1"/>
    <p:sldLayoutId id="2147483975" r:id="rId2"/>
    <p:sldLayoutId id="2147483976" r:id="rId3"/>
    <p:sldLayoutId id="2147483977" r:id="rId4"/>
    <p:sldLayoutId id="2147483978" r:id="rId5"/>
    <p:sldLayoutId id="2147483979" r:id="rId6"/>
    <p:sldLayoutId id="2147483980" r:id="rId7"/>
    <p:sldLayoutId id="2147483981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>
          <p15:clr>
            <a:srgbClr val="F26B43"/>
          </p15:clr>
        </p15:guide>
        <p15:guide id="3" pos="2434">
          <p15:clr>
            <a:srgbClr val="F26B43"/>
          </p15:clr>
        </p15:guide>
        <p15:guide id="4" pos="2774">
          <p15:clr>
            <a:srgbClr val="F26B43"/>
          </p15:clr>
        </p15:guide>
        <p15:guide id="5" pos="4906">
          <p15:clr>
            <a:srgbClr val="F26B43"/>
          </p15:clr>
        </p15:guide>
        <p15:guide id="6" pos="5246">
          <p15:clr>
            <a:srgbClr val="F26B43"/>
          </p15:clr>
        </p15:guide>
        <p15:guide id="7" pos="7355">
          <p15:clr>
            <a:srgbClr val="F26B43"/>
          </p15:clr>
        </p15:guide>
        <p15:guide id="8" orient="horz" pos="3997">
          <p15:clr>
            <a:srgbClr val="F26B43"/>
          </p15:clr>
        </p15:guide>
        <p15:guide id="9" pos="325">
          <p15:clr>
            <a:srgbClr val="F26B43"/>
          </p15:clr>
        </p15:guide>
        <p15:guide id="10" orient="horz" pos="2478">
          <p15:clr>
            <a:srgbClr val="F26B43"/>
          </p15:clr>
        </p15:guide>
        <p15:guide id="11" orient="horz" pos="3249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018198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2" r:id="rId1"/>
    <p:sldLayoutId id="2147483913" r:id="rId2"/>
    <p:sldLayoutId id="2147483914" r:id="rId3"/>
    <p:sldLayoutId id="2147483915" r:id="rId4"/>
    <p:sldLayoutId id="2147483916" r:id="rId5"/>
    <p:sldLayoutId id="2147483917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>
          <p15:clr>
            <a:srgbClr val="F26B43"/>
          </p15:clr>
        </p15:guide>
        <p15:guide id="2" pos="325">
          <p15:clr>
            <a:srgbClr val="F26B43"/>
          </p15:clr>
        </p15:guide>
        <p15:guide id="3" pos="2434">
          <p15:clr>
            <a:srgbClr val="F26B43"/>
          </p15:clr>
        </p15:guide>
        <p15:guide id="4" pos="2774">
          <p15:clr>
            <a:srgbClr val="F26B43"/>
          </p15:clr>
        </p15:guide>
        <p15:guide id="5" pos="4906">
          <p15:clr>
            <a:srgbClr val="F26B43"/>
          </p15:clr>
        </p15:guide>
        <p15:guide id="6" pos="5246">
          <p15:clr>
            <a:srgbClr val="F26B43"/>
          </p15:clr>
        </p15:guide>
        <p15:guide id="7" pos="7355">
          <p15:clr>
            <a:srgbClr val="F26B43"/>
          </p15:clr>
        </p15:guide>
        <p15:guide id="8" orient="horz" pos="3997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58">
            <a:lum/>
            <a:extLst>
              <a:ext uri="{96DAC541-7B7A-43D3-8B79-37D633B846F1}">
                <asvg:svgBlip xmlns:asvg="http://schemas.microsoft.com/office/drawing/2016/SVG/main" r:embed="rId59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1731453-D466-041E-21E6-461B68BA259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>
          <a:xfrm>
            <a:off x="514799" y="1094400"/>
            <a:ext cx="11161263" cy="11664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C85BD2-F661-DE85-1C63-7FE2479FA9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4799" y="2664179"/>
            <a:ext cx="11160123" cy="3644546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2AB163C-3C1B-CE8A-F081-D509E18A5D7B}"/>
              </a:ext>
            </a:extLst>
          </p:cNvPr>
          <p:cNvSpPr/>
          <p:nvPr userDrawn="1"/>
        </p:nvSpPr>
        <p:spPr>
          <a:xfrm>
            <a:off x="0" y="6663189"/>
            <a:ext cx="12192000" cy="19481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2136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9" r:id="rId1"/>
    <p:sldLayoutId id="2147483920" r:id="rId2"/>
    <p:sldLayoutId id="2147483921" r:id="rId3"/>
    <p:sldLayoutId id="2147483922" r:id="rId4"/>
    <p:sldLayoutId id="2147483923" r:id="rId5"/>
    <p:sldLayoutId id="2147483924" r:id="rId6"/>
    <p:sldLayoutId id="2147483925" r:id="rId7"/>
    <p:sldLayoutId id="2147483926" r:id="rId8"/>
    <p:sldLayoutId id="2147483927" r:id="rId9"/>
    <p:sldLayoutId id="2147483928" r:id="rId10"/>
    <p:sldLayoutId id="2147483929" r:id="rId11"/>
    <p:sldLayoutId id="2147483930" r:id="rId12"/>
    <p:sldLayoutId id="2147483931" r:id="rId13"/>
    <p:sldLayoutId id="2147483932" r:id="rId14"/>
    <p:sldLayoutId id="2147483933" r:id="rId15"/>
    <p:sldLayoutId id="2147483934" r:id="rId16"/>
    <p:sldLayoutId id="2147483935" r:id="rId17"/>
    <p:sldLayoutId id="2147483936" r:id="rId18"/>
    <p:sldLayoutId id="2147483937" r:id="rId19"/>
    <p:sldLayoutId id="2147483938" r:id="rId20"/>
    <p:sldLayoutId id="2147483939" r:id="rId21"/>
    <p:sldLayoutId id="2147483940" r:id="rId22"/>
    <p:sldLayoutId id="2147483941" r:id="rId23"/>
    <p:sldLayoutId id="2147483942" r:id="rId24"/>
    <p:sldLayoutId id="2147483943" r:id="rId25"/>
    <p:sldLayoutId id="2147483944" r:id="rId26"/>
    <p:sldLayoutId id="2147483945" r:id="rId27"/>
    <p:sldLayoutId id="2147483946" r:id="rId28"/>
    <p:sldLayoutId id="2147483947" r:id="rId29"/>
    <p:sldLayoutId id="2147483948" r:id="rId30"/>
    <p:sldLayoutId id="2147483949" r:id="rId31"/>
    <p:sldLayoutId id="2147483950" r:id="rId32"/>
    <p:sldLayoutId id="2147483951" r:id="rId33"/>
    <p:sldLayoutId id="2147483952" r:id="rId34"/>
    <p:sldLayoutId id="2147483953" r:id="rId35"/>
    <p:sldLayoutId id="2147483954" r:id="rId36"/>
    <p:sldLayoutId id="2147483955" r:id="rId37"/>
    <p:sldLayoutId id="2147483956" r:id="rId38"/>
    <p:sldLayoutId id="2147483957" r:id="rId39"/>
    <p:sldLayoutId id="2147483958" r:id="rId40"/>
    <p:sldLayoutId id="2147483959" r:id="rId41"/>
    <p:sldLayoutId id="2147483960" r:id="rId42"/>
    <p:sldLayoutId id="2147483961" r:id="rId43"/>
    <p:sldLayoutId id="2147483962" r:id="rId44"/>
    <p:sldLayoutId id="2147483963" r:id="rId45"/>
    <p:sldLayoutId id="2147483964" r:id="rId46"/>
    <p:sldLayoutId id="2147483965" r:id="rId47"/>
    <p:sldLayoutId id="2147483966" r:id="rId48"/>
    <p:sldLayoutId id="2147483967" r:id="rId49"/>
    <p:sldLayoutId id="2147483968" r:id="rId50"/>
    <p:sldLayoutId id="2147483969" r:id="rId51"/>
    <p:sldLayoutId id="2147483970" r:id="rId52"/>
    <p:sldLayoutId id="2147483971" r:id="rId53"/>
    <p:sldLayoutId id="2147483972" r:id="rId54"/>
    <p:sldLayoutId id="2147483973" r:id="rId55"/>
    <p:sldLayoutId id="2147483983" r:id="rId5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>
          <p15:clr>
            <a:srgbClr val="F26B43"/>
          </p15:clr>
        </p15:guide>
        <p15:guide id="2" pos="325">
          <p15:clr>
            <a:srgbClr val="F26B43"/>
          </p15:clr>
        </p15:guide>
        <p15:guide id="3" pos="2434">
          <p15:clr>
            <a:srgbClr val="F26B43"/>
          </p15:clr>
        </p15:guide>
        <p15:guide id="4" pos="2774">
          <p15:clr>
            <a:srgbClr val="F26B43"/>
          </p15:clr>
        </p15:guide>
        <p15:guide id="5" pos="4906">
          <p15:clr>
            <a:srgbClr val="F26B43"/>
          </p15:clr>
        </p15:guide>
        <p15:guide id="6" pos="5246">
          <p15:clr>
            <a:srgbClr val="F26B43"/>
          </p15:clr>
        </p15:guide>
        <p15:guide id="7" pos="7355">
          <p15:clr>
            <a:srgbClr val="F26B43"/>
          </p15:clr>
        </p15:guide>
        <p15:guide id="8" orient="horz" pos="397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1.xml"/><Relationship Id="rId4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1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1.xml"/><Relationship Id="rId4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1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2.xml"/><Relationship Id="rId4" Type="http://schemas.openxmlformats.org/officeDocument/2006/relationships/image" Target="../media/image5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2.xml"/><Relationship Id="rId4" Type="http://schemas.openxmlformats.org/officeDocument/2006/relationships/image" Target="../media/image5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2.xml"/><Relationship Id="rId4" Type="http://schemas.openxmlformats.org/officeDocument/2006/relationships/image" Target="../media/image5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0.xml"/><Relationship Id="rId4" Type="http://schemas.openxmlformats.org/officeDocument/2006/relationships/image" Target="../media/image5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0.xml"/><Relationship Id="rId4" Type="http://schemas.openxmlformats.org/officeDocument/2006/relationships/image" Target="../media/image6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0.xml"/><Relationship Id="rId4" Type="http://schemas.openxmlformats.org/officeDocument/2006/relationships/image" Target="../media/image63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0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3.xml"/><Relationship Id="rId4" Type="http://schemas.openxmlformats.org/officeDocument/2006/relationships/image" Target="../media/image6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3.xml"/><Relationship Id="rId4" Type="http://schemas.openxmlformats.org/officeDocument/2006/relationships/image" Target="../media/image6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3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9.xml"/><Relationship Id="rId4" Type="http://schemas.openxmlformats.org/officeDocument/2006/relationships/image" Target="../media/image7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9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9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0.xml"/><Relationship Id="rId4" Type="http://schemas.openxmlformats.org/officeDocument/2006/relationships/image" Target="../media/image2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4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4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4.xml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4.xml"/><Relationship Id="rId4" Type="http://schemas.openxmlformats.org/officeDocument/2006/relationships/image" Target="../media/image91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3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0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3.xml"/><Relationship Id="rId4" Type="http://schemas.openxmlformats.org/officeDocument/2006/relationships/image" Target="../media/image9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3.xml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4.xml"/><Relationship Id="rId4" Type="http://schemas.openxmlformats.org/officeDocument/2006/relationships/image" Target="../media/image10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4.xml"/><Relationship Id="rId4" Type="http://schemas.openxmlformats.org/officeDocument/2006/relationships/image" Target="../media/image105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4.xml"/><Relationship Id="rId4" Type="http://schemas.openxmlformats.org/officeDocument/2006/relationships/image" Target="../media/image109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44.xml"/><Relationship Id="rId4" Type="http://schemas.openxmlformats.org/officeDocument/2006/relationships/image" Target="../media/image111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4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1.xml"/><Relationship Id="rId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1.xml"/><Relationship Id="rId4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1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4E1E73-148A-42A6-9C16-6E17B4777C0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US" sz="4800" b="1" dirty="0"/>
              <a:t>ADVANCED REACT</a:t>
            </a:r>
            <a:endParaRPr lang="en-US" sz="4800" b="1" dirty="0">
              <a:latin typeface="+mn-lt"/>
              <a:cs typeface="Calibri" panose="020F050202020403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DC532B-442C-4DB3-A8CA-ECAD8E8AFAD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US" b="1" dirty="0">
                <a:latin typeface="+mn-lt"/>
                <a:cs typeface="Calibri" panose="020F0502020204030204" pitchFamily="34" charset="0"/>
              </a:rPr>
              <a:t>Hooks Deep Dive</a:t>
            </a:r>
          </a:p>
        </p:txBody>
      </p:sp>
    </p:spTree>
    <p:extLst>
      <p:ext uri="{BB962C8B-B14F-4D97-AF65-F5344CB8AC3E}">
        <p14:creationId xmlns:p14="http://schemas.microsoft.com/office/powerpoint/2010/main" val="11567869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276E03A-AD85-274F-0AFC-4009B0A8F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useState</a:t>
            </a:r>
            <a:r>
              <a:rPr lang="en-GB" dirty="0"/>
              <a:t>()</a:t>
            </a:r>
            <a:br>
              <a:rPr lang="en-GB" dirty="0"/>
            </a:b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605674-D552-ADAF-F509-49ED7A38FC10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64614" y="1605598"/>
            <a:ext cx="10862772" cy="2684462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State can be set as string, numbers, arrays, objects and Boolean values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They can also be set to null, where they are instantiated but not assigned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DA150B-8C2F-AC70-0E82-BD6B71D071C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07775" y="6511925"/>
            <a:ext cx="784225" cy="179388"/>
          </a:xfrm>
          <a:prstGeom prst="rect">
            <a:avLst/>
          </a:prstGeom>
        </p:spPr>
        <p:txBody>
          <a:bodyPr/>
          <a:lstStyle/>
          <a:p>
            <a:fld id="{EF892D59-8F09-EF4B-AD6D-DA609442F868}" type="slidenum">
              <a:rPr lang="en-GB" smtClean="0"/>
              <a:pPr/>
              <a:t>10</a:t>
            </a:fld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CAEBC22-D8D9-D6F3-B96E-18BFA4D1AC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5215" y="2075135"/>
            <a:ext cx="5433531" cy="172989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CA16755-BFA7-3DD6-FC03-E76CF3BEC9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6264" y="4673195"/>
            <a:ext cx="4511431" cy="609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2926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E73D71D-204B-FC5F-6459-4373A765A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useState</a:t>
            </a:r>
            <a:r>
              <a:rPr lang="en-GB" dirty="0"/>
              <a:t>()</a:t>
            </a:r>
            <a:br>
              <a:rPr lang="en-GB" dirty="0"/>
            </a:b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605674-D552-ADAF-F509-49ED7A38FC10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37235" y="1597994"/>
            <a:ext cx="10806577" cy="2684462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Objects held within state can be accessed like props, with dot notation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DA150B-8C2F-AC70-0E82-BD6B71D071C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07775" y="6511925"/>
            <a:ext cx="784225" cy="179388"/>
          </a:xfrm>
          <a:prstGeom prst="rect">
            <a:avLst/>
          </a:prstGeom>
        </p:spPr>
        <p:txBody>
          <a:bodyPr/>
          <a:lstStyle/>
          <a:p>
            <a:fld id="{EF892D59-8F09-EF4B-AD6D-DA609442F868}" type="slidenum">
              <a:rPr lang="en-GB" smtClean="0"/>
              <a:pPr/>
              <a:t>11</a:t>
            </a:fld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989562-0A17-7BA5-2EA0-FD984758C7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080" y="2542681"/>
            <a:ext cx="7071973" cy="6477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E144BB8-7870-E0F9-FBE0-34CA87E12B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7758" y="3615648"/>
            <a:ext cx="4442845" cy="133361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7FB1AEA-2C77-107B-89A0-04FB478B1E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62271" y="5171005"/>
            <a:ext cx="2781541" cy="1165961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94C51DA-9896-33D2-67A7-8F9FD735EED2}"/>
              </a:ext>
            </a:extLst>
          </p:cNvPr>
          <p:cNvCxnSpPr>
            <a:cxnSpLocks/>
          </p:cNvCxnSpPr>
          <p:nvPr/>
        </p:nvCxnSpPr>
        <p:spPr>
          <a:xfrm>
            <a:off x="6140523" y="4707667"/>
            <a:ext cx="3003477" cy="8701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58066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62CF96D-9A37-2ADF-6738-7C4D1C5AED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useState</a:t>
            </a:r>
            <a:r>
              <a:rPr lang="en-GB" dirty="0"/>
              <a:t>()</a:t>
            </a:r>
            <a:br>
              <a:rPr lang="en-GB" dirty="0"/>
            </a:b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605674-D552-ADAF-F509-49ED7A38FC10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79356" y="1692000"/>
            <a:ext cx="11052244" cy="2684462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You can still change the object with functions, you just need to identify which key to change when the function is called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This is bad practice as it would have removed the second property from the state. We get round this by using the spread operator (…)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DA150B-8C2F-AC70-0E82-BD6B71D071C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07775" y="6511925"/>
            <a:ext cx="784225" cy="179388"/>
          </a:xfrm>
          <a:prstGeom prst="rect">
            <a:avLst/>
          </a:prstGeom>
        </p:spPr>
        <p:txBody>
          <a:bodyPr/>
          <a:lstStyle/>
          <a:p>
            <a:fld id="{EF892D59-8F09-EF4B-AD6D-DA609442F868}" type="slidenum">
              <a:rPr lang="en-GB" smtClean="0"/>
              <a:pPr/>
              <a:t>12</a:t>
            </a:fld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83D0AD4-6DE5-8F7D-1C43-9FFA1D0F1F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8668" y="2263589"/>
            <a:ext cx="3906024" cy="172163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BE1179C-1B1B-7CBB-D5B1-15A1E19F43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3001" y="4942703"/>
            <a:ext cx="4168679" cy="1886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8165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D0E97AD-6E37-674C-D3E8-C95C296B56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useState</a:t>
            </a:r>
            <a:r>
              <a:rPr lang="en-GB" dirty="0"/>
              <a:t>()</a:t>
            </a:r>
            <a:br>
              <a:rPr lang="en-GB" dirty="0"/>
            </a:b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605674-D552-ADAF-F509-49ED7A38FC10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72390" y="1692000"/>
            <a:ext cx="10381690" cy="2684462"/>
          </a:xfrm>
        </p:spPr>
        <p:txBody>
          <a:bodyPr/>
          <a:lstStyle/>
          <a:p>
            <a:r>
              <a:rPr lang="en-GB" dirty="0"/>
              <a:t>The user can set the value by using a form input and updating the state whenever the user changes the data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DA150B-8C2F-AC70-0E82-BD6B71D071C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07775" y="6511925"/>
            <a:ext cx="784225" cy="179388"/>
          </a:xfrm>
          <a:prstGeom prst="rect">
            <a:avLst/>
          </a:prstGeom>
        </p:spPr>
        <p:txBody>
          <a:bodyPr/>
          <a:lstStyle/>
          <a:p>
            <a:fld id="{EF892D59-8F09-EF4B-AD6D-DA609442F868}" type="slidenum">
              <a:rPr lang="en-GB" smtClean="0"/>
              <a:pPr/>
              <a:t>13</a:t>
            </a:fld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E76747-3B9A-A872-89A9-A26A8A4C31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6762" y="3167900"/>
            <a:ext cx="3371227" cy="301817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138DB5A-2E7C-0436-9BC5-7894E9017B6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/>
          <a:stretch/>
        </p:blipFill>
        <p:spPr>
          <a:xfrm>
            <a:off x="5743411" y="3517085"/>
            <a:ext cx="3017782" cy="112785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C355C2D-83CD-4801-514D-D1085545ED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0531" y="4842304"/>
            <a:ext cx="2758679" cy="127265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439829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33C2BF-19C4-2546-010E-A37F8EA4CDC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err="1"/>
              <a:t>useEffect</a:t>
            </a:r>
            <a:r>
              <a:rPr lang="en-GB" dirty="0"/>
              <a:t>()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627F64-3C0E-CEB6-152C-7F7042CEF9F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65618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CC72280-C44C-3BFA-BAF5-98403867B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useEffect</a:t>
            </a:r>
            <a:r>
              <a:rPr lang="en-GB" dirty="0"/>
              <a:t>()</a:t>
            </a:r>
            <a:br>
              <a:rPr lang="en-GB" dirty="0"/>
            </a:b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605674-D552-ADAF-F509-49ED7A38FC10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379345" y="2086769"/>
            <a:ext cx="5718175" cy="2684462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Replaced the 3 different lifecycles </a:t>
            </a:r>
          </a:p>
          <a:p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 err="1"/>
              <a:t>componentDidMount</a:t>
            </a: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 err="1"/>
              <a:t>componentDidUpdate</a:t>
            </a: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 err="1"/>
              <a:t>componentWillUnmount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DA150B-8C2F-AC70-0E82-BD6B71D071C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07775" y="6511925"/>
            <a:ext cx="784225" cy="179388"/>
          </a:xfrm>
          <a:prstGeom prst="rect">
            <a:avLst/>
          </a:prstGeom>
        </p:spPr>
        <p:txBody>
          <a:bodyPr/>
          <a:lstStyle/>
          <a:p>
            <a:fld id="{EF892D59-8F09-EF4B-AD6D-DA609442F868}" type="slidenum">
              <a:rPr lang="en-GB" smtClean="0"/>
              <a:pPr/>
              <a:t>15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674370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2FD9324-FC01-0EE9-134E-30FB22391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useEffect</a:t>
            </a:r>
            <a:r>
              <a:rPr lang="en-GB" dirty="0"/>
              <a:t>()</a:t>
            </a:r>
            <a:br>
              <a:rPr lang="en-GB" dirty="0"/>
            </a:b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605674-D552-ADAF-F509-49ED7A38FC10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77875" y="1646547"/>
            <a:ext cx="11414125" cy="2684462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When you build a </a:t>
            </a:r>
            <a:r>
              <a:rPr lang="en-GB" dirty="0" err="1"/>
              <a:t>useEffect</a:t>
            </a:r>
            <a:r>
              <a:rPr lang="en-GB" dirty="0"/>
              <a:t> hook, the first argument is the  handler function.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This takes care of any side effect 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DA150B-8C2F-AC70-0E82-BD6B71D071C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07775" y="6511925"/>
            <a:ext cx="784225" cy="179388"/>
          </a:xfrm>
          <a:prstGeom prst="rect">
            <a:avLst/>
          </a:prstGeom>
        </p:spPr>
        <p:txBody>
          <a:bodyPr/>
          <a:lstStyle/>
          <a:p>
            <a:fld id="{EF892D59-8F09-EF4B-AD6D-DA609442F868}" type="slidenum">
              <a:rPr lang="en-GB" smtClean="0"/>
              <a:pPr/>
              <a:t>16</a:t>
            </a:fld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15D02A-A553-1513-57B8-5678D38A74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9978" y="2154173"/>
            <a:ext cx="3412502" cy="25472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37D992A-607C-EE28-85F1-82E08C025C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1779" y="3286665"/>
            <a:ext cx="4092295" cy="124216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AB211FE-2D11-28DB-458A-9684626B2A3E}"/>
              </a:ext>
            </a:extLst>
          </p:cNvPr>
          <p:cNvSpPr txBox="1"/>
          <p:nvPr/>
        </p:nvSpPr>
        <p:spPr>
          <a:xfrm>
            <a:off x="411974" y="4688493"/>
            <a:ext cx="667313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It renders twice because the </a:t>
            </a:r>
            <a:r>
              <a:rPr lang="en-GB" dirty="0" err="1"/>
              <a:t>strictMode</a:t>
            </a:r>
            <a:r>
              <a:rPr lang="en-GB" dirty="0"/>
              <a:t> is wrapping the App in </a:t>
            </a:r>
            <a:r>
              <a:rPr lang="en-GB" dirty="0" err="1"/>
              <a:t>main.jsx</a:t>
            </a:r>
            <a:r>
              <a:rPr lang="en-GB" dirty="0"/>
              <a:t>. (we will take this off for this example)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1639C71-9BE9-553F-FFB1-52F8C4D2CA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65841" y="5398102"/>
            <a:ext cx="4054191" cy="106689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446365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E92E8FE-DCC4-EA98-85FB-0472CDF59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useEffect</a:t>
            </a:r>
            <a:r>
              <a:rPr lang="en-GB" dirty="0"/>
              <a:t>()</a:t>
            </a:r>
            <a:br>
              <a:rPr lang="en-GB" dirty="0"/>
            </a:b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605674-D552-ADAF-F509-49ED7A38FC10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597136" y="1692000"/>
            <a:ext cx="9969264" cy="2684462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We can also demonstrate the </a:t>
            </a:r>
            <a:r>
              <a:rPr lang="en-GB" dirty="0" err="1"/>
              <a:t>componentDidUpdate</a:t>
            </a:r>
            <a:r>
              <a:rPr lang="en-GB" dirty="0"/>
              <a:t> by changing the state within the component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DA150B-8C2F-AC70-0E82-BD6B71D071C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07775" y="6511925"/>
            <a:ext cx="784225" cy="179388"/>
          </a:xfrm>
          <a:prstGeom prst="rect">
            <a:avLst/>
          </a:prstGeom>
        </p:spPr>
        <p:txBody>
          <a:bodyPr/>
          <a:lstStyle/>
          <a:p>
            <a:fld id="{EF892D59-8F09-EF4B-AD6D-DA609442F868}" type="slidenum">
              <a:rPr lang="en-GB" smtClean="0"/>
              <a:pPr/>
              <a:t>17</a:t>
            </a:fld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389B3C7-2929-2B88-DF6E-064740CC0E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904" y="2675413"/>
            <a:ext cx="3194877" cy="24853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E0746A1-63A4-CCBF-E80C-89AF7B7466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5348" y="2868881"/>
            <a:ext cx="3254022" cy="112023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541D80F-0E5E-70AD-D3BF-BF8210E99462}"/>
              </a:ext>
            </a:extLst>
          </p:cNvPr>
          <p:cNvCxnSpPr>
            <a:cxnSpLocks/>
          </p:cNvCxnSpPr>
          <p:nvPr/>
        </p:nvCxnSpPr>
        <p:spPr>
          <a:xfrm>
            <a:off x="4085569" y="3281680"/>
            <a:ext cx="11397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63758F1A-ED45-5704-ABC3-DFF6EE377E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8476" y="4376462"/>
            <a:ext cx="3330229" cy="131075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CE2D03F-8385-B424-C13B-A50BBD33A353}"/>
              </a:ext>
            </a:extLst>
          </p:cNvPr>
          <p:cNvCxnSpPr>
            <a:cxnSpLocks/>
          </p:cNvCxnSpPr>
          <p:nvPr/>
        </p:nvCxnSpPr>
        <p:spPr>
          <a:xfrm>
            <a:off x="6095430" y="3713259"/>
            <a:ext cx="224090" cy="10505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32511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97EB1FF-10F1-14EA-C078-67E1D13FB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useEffect</a:t>
            </a:r>
            <a:r>
              <a:rPr lang="en-GB" dirty="0"/>
              <a:t>()</a:t>
            </a:r>
            <a:br>
              <a:rPr lang="en-GB" dirty="0"/>
            </a:b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605674-D552-ADAF-F509-49ED7A38FC10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537024" y="1595438"/>
            <a:ext cx="10852027" cy="2684462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This behaviour can be prevented by adding a second argument to the </a:t>
            </a:r>
            <a:r>
              <a:rPr lang="en-GB" dirty="0" err="1"/>
              <a:t>useEffect</a:t>
            </a:r>
            <a:r>
              <a:rPr lang="en-GB" dirty="0"/>
              <a:t> hook.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Adding an empty array will tell the hook to only triggered on mounting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This is a dependency and it tells the hook which state changes should trigger a </a:t>
            </a:r>
            <a:r>
              <a:rPr lang="en-GB" dirty="0" err="1"/>
              <a:t>rerender</a:t>
            </a:r>
            <a:r>
              <a:rPr lang="en-GB" dirty="0"/>
              <a:t> 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This would now only trigger when the count state was updated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DA150B-8C2F-AC70-0E82-BD6B71D071C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07775" y="6511925"/>
            <a:ext cx="784225" cy="179388"/>
          </a:xfrm>
          <a:prstGeom prst="rect">
            <a:avLst/>
          </a:prstGeom>
        </p:spPr>
        <p:txBody>
          <a:bodyPr/>
          <a:lstStyle/>
          <a:p>
            <a:fld id="{EF892D59-8F09-EF4B-AD6D-DA609442F868}" type="slidenum">
              <a:rPr lang="en-GB" smtClean="0"/>
              <a:pPr/>
              <a:t>18</a:t>
            </a:fld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9C58FB-D560-2AD3-3BCB-8A0AF94744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2683" y="2050120"/>
            <a:ext cx="5753599" cy="106689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01A995B-B213-0388-99E6-903CC00876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6618" y="5121540"/>
            <a:ext cx="4830673" cy="1528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1410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15AE710-847C-820F-1F2E-DF02D74378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useEffect</a:t>
            </a:r>
            <a:r>
              <a:rPr lang="en-GB" dirty="0"/>
              <a:t>()</a:t>
            </a:r>
            <a:br>
              <a:rPr lang="en-GB" dirty="0"/>
            </a:b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605674-D552-ADAF-F509-49ED7A38FC10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93211" y="1692000"/>
            <a:ext cx="10396709" cy="2684462"/>
          </a:xfrm>
        </p:spPr>
        <p:txBody>
          <a:bodyPr/>
          <a:lstStyle/>
          <a:p>
            <a:r>
              <a:rPr lang="en-GB" dirty="0"/>
              <a:t>The last of the component lifecycle stages can be demonstrated within </a:t>
            </a:r>
            <a:r>
              <a:rPr lang="en-GB" dirty="0" err="1"/>
              <a:t>useEffect</a:t>
            </a:r>
            <a:r>
              <a:rPr lang="en-GB" dirty="0"/>
              <a:t> also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DA150B-8C2F-AC70-0E82-BD6B71D071C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07775" y="6511925"/>
            <a:ext cx="784225" cy="179388"/>
          </a:xfrm>
          <a:prstGeom prst="rect">
            <a:avLst/>
          </a:prstGeom>
        </p:spPr>
        <p:txBody>
          <a:bodyPr/>
          <a:lstStyle/>
          <a:p>
            <a:fld id="{EF892D59-8F09-EF4B-AD6D-DA609442F868}" type="slidenum">
              <a:rPr lang="en-GB" smtClean="0"/>
              <a:pPr/>
              <a:t>19</a:t>
            </a:fld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53CACAA-81D3-7BBC-C3F0-4F04B7D730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1064" y="2353733"/>
            <a:ext cx="4875851" cy="43123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19811D7-CC05-23DC-D2B8-5CDCA2CA319F}"/>
              </a:ext>
            </a:extLst>
          </p:cNvPr>
          <p:cNvSpPr txBox="1"/>
          <p:nvPr/>
        </p:nvSpPr>
        <p:spPr>
          <a:xfrm>
            <a:off x="9223022" y="1524000"/>
            <a:ext cx="2709334" cy="4224715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l"/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2D0829F-ED26-A6D5-95BD-F0BC6C3EB951}"/>
              </a:ext>
            </a:extLst>
          </p:cNvPr>
          <p:cNvSpPr txBox="1"/>
          <p:nvPr/>
        </p:nvSpPr>
        <p:spPr>
          <a:xfrm>
            <a:off x="8680961" y="2580854"/>
            <a:ext cx="2709334" cy="423064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 lnSpcReduction="10000"/>
          </a:bodyPr>
          <a:lstStyle/>
          <a:p>
            <a:pPr algn="l"/>
            <a:r>
              <a:rPr lang="en-GB" sz="2000" dirty="0">
                <a:latin typeface="Montserrat" pitchFamily="2" charset="77"/>
              </a:rPr>
              <a:t>Welcome state has been set to true</a:t>
            </a:r>
          </a:p>
          <a:p>
            <a:pPr algn="l"/>
            <a:endParaRPr lang="en-GB" sz="2000" dirty="0">
              <a:latin typeface="Montserrat" pitchFamily="2" charset="77"/>
            </a:endParaRPr>
          </a:p>
          <a:p>
            <a:pPr algn="l"/>
            <a:endParaRPr lang="en-GB" sz="2000" dirty="0">
              <a:latin typeface="Montserrat" pitchFamily="2" charset="77"/>
            </a:endParaRPr>
          </a:p>
          <a:p>
            <a:pPr algn="l"/>
            <a:endParaRPr lang="en-GB" sz="2000" dirty="0">
              <a:latin typeface="Montserrat" pitchFamily="2" charset="77"/>
            </a:endParaRPr>
          </a:p>
          <a:p>
            <a:pPr algn="l"/>
            <a:endParaRPr lang="en-GB" sz="2000" dirty="0">
              <a:latin typeface="Montserrat" pitchFamily="2" charset="77"/>
            </a:endParaRPr>
          </a:p>
          <a:p>
            <a:pPr algn="l"/>
            <a:endParaRPr lang="en-GB" sz="2000" dirty="0">
              <a:latin typeface="Montserrat" pitchFamily="2" charset="77"/>
            </a:endParaRPr>
          </a:p>
          <a:p>
            <a:pPr algn="l"/>
            <a:r>
              <a:rPr lang="en-GB" sz="2000" dirty="0">
                <a:latin typeface="Montserrat" pitchFamily="2" charset="77"/>
              </a:rPr>
              <a:t>Reply sets the state to false</a:t>
            </a:r>
          </a:p>
          <a:p>
            <a:pPr algn="l"/>
            <a:endParaRPr lang="en-GB" sz="2000" dirty="0">
              <a:latin typeface="Montserrat" pitchFamily="2" charset="77"/>
            </a:endParaRPr>
          </a:p>
          <a:p>
            <a:pPr algn="l"/>
            <a:endParaRPr lang="en-GB" sz="2000" dirty="0">
              <a:latin typeface="Montserrat" pitchFamily="2" charset="77"/>
            </a:endParaRPr>
          </a:p>
          <a:p>
            <a:pPr algn="l"/>
            <a:r>
              <a:rPr lang="en-GB" sz="2000" dirty="0">
                <a:latin typeface="Montserrat" pitchFamily="2" charset="77"/>
              </a:rPr>
              <a:t>Ternary operator to check if welcome is true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A0460D4-EC04-8FE5-2B5E-E95A20EBF7E5}"/>
              </a:ext>
            </a:extLst>
          </p:cNvPr>
          <p:cNvCxnSpPr>
            <a:cxnSpLocks/>
          </p:cNvCxnSpPr>
          <p:nvPr/>
        </p:nvCxnSpPr>
        <p:spPr>
          <a:xfrm flipH="1">
            <a:off x="6676049" y="2711591"/>
            <a:ext cx="182787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7AB42E0-7E3D-8212-459B-F164D896DC8E}"/>
              </a:ext>
            </a:extLst>
          </p:cNvPr>
          <p:cNvCxnSpPr>
            <a:cxnSpLocks/>
          </p:cNvCxnSpPr>
          <p:nvPr/>
        </p:nvCxnSpPr>
        <p:spPr>
          <a:xfrm flipH="1">
            <a:off x="5671538" y="4600222"/>
            <a:ext cx="294884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D2E3EF4-95BB-D363-E855-588345FF32B8}"/>
              </a:ext>
            </a:extLst>
          </p:cNvPr>
          <p:cNvCxnSpPr>
            <a:cxnSpLocks/>
          </p:cNvCxnSpPr>
          <p:nvPr/>
        </p:nvCxnSpPr>
        <p:spPr>
          <a:xfrm flipH="1">
            <a:off x="7264722" y="5748715"/>
            <a:ext cx="12854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66781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826" name="Rectangle 2"/>
          <p:cNvSpPr>
            <a:spLocks noChangeArrowheads="1"/>
          </p:cNvSpPr>
          <p:nvPr/>
        </p:nvSpPr>
        <p:spPr bwMode="auto">
          <a:xfrm>
            <a:off x="22098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461827" name="Rectangle 3"/>
          <p:cNvSpPr>
            <a:spLocks noChangeArrowheads="1"/>
          </p:cNvSpPr>
          <p:nvPr/>
        </p:nvSpPr>
        <p:spPr bwMode="auto">
          <a:xfrm>
            <a:off x="4648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461828" name="Rectangle 4"/>
          <p:cNvSpPr>
            <a:spLocks noChangeArrowheads="1"/>
          </p:cNvSpPr>
          <p:nvPr/>
        </p:nvSpPr>
        <p:spPr bwMode="auto">
          <a:xfrm>
            <a:off x="2238376" y="6227764"/>
            <a:ext cx="1858963" cy="515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461829" name="Rectangle 5"/>
          <p:cNvSpPr>
            <a:spLocks noChangeArrowheads="1"/>
          </p:cNvSpPr>
          <p:nvPr/>
        </p:nvSpPr>
        <p:spPr bwMode="auto">
          <a:xfrm>
            <a:off x="4648201" y="6227764"/>
            <a:ext cx="2894013" cy="515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5303A47-5C52-1C76-3F2E-079656BA17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Objectives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2459383" y="1373082"/>
            <a:ext cx="9492110" cy="4875318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GB" b="1" dirty="0"/>
              <a:t>In this module, you will</a:t>
            </a:r>
            <a:endParaRPr lang="en-GB" dirty="0"/>
          </a:p>
          <a:p>
            <a:pPr marL="342900" indent="-342900">
              <a:lnSpc>
                <a:spcPct val="150000"/>
              </a:lnSpc>
              <a:buChar char="•"/>
            </a:pPr>
            <a:r>
              <a:rPr lang="en-GB" dirty="0"/>
              <a:t>Be introduced to the concepts and motivations behind using Hooks</a:t>
            </a:r>
          </a:p>
          <a:p>
            <a:pPr marL="342900" indent="-342900">
              <a:lnSpc>
                <a:spcPct val="150000"/>
              </a:lnSpc>
              <a:buChar char="•"/>
            </a:pPr>
            <a:r>
              <a:rPr lang="en-GB" dirty="0"/>
              <a:t>Understand and use the most common hooks in React </a:t>
            </a:r>
          </a:p>
          <a:p>
            <a:pPr marL="522900" lvl="1" indent="-342900">
              <a:lnSpc>
                <a:spcPct val="150000"/>
              </a:lnSpc>
            </a:pPr>
            <a:r>
              <a:rPr lang="en-GB" dirty="0" err="1"/>
              <a:t>useState</a:t>
            </a:r>
            <a:r>
              <a:rPr lang="en-GB" dirty="0"/>
              <a:t>, </a:t>
            </a:r>
            <a:r>
              <a:rPr lang="en-GB" dirty="0" err="1"/>
              <a:t>useEffect</a:t>
            </a:r>
            <a:r>
              <a:rPr lang="en-GB" dirty="0"/>
              <a:t>, </a:t>
            </a:r>
            <a:r>
              <a:rPr lang="en-GB" dirty="0" err="1"/>
              <a:t>useRef</a:t>
            </a:r>
            <a:r>
              <a:rPr lang="en-GB" dirty="0"/>
              <a:t>, </a:t>
            </a:r>
            <a:r>
              <a:rPr lang="en-GB" dirty="0" err="1"/>
              <a:t>useCallback</a:t>
            </a:r>
            <a:r>
              <a:rPr lang="en-GB" dirty="0"/>
              <a:t>, </a:t>
            </a:r>
            <a:r>
              <a:rPr lang="en-GB" dirty="0" err="1"/>
              <a:t>useReducer</a:t>
            </a:r>
            <a:r>
              <a:rPr lang="en-GB" dirty="0"/>
              <a:t>, </a:t>
            </a:r>
            <a:r>
              <a:rPr lang="en-GB" dirty="0" err="1"/>
              <a:t>useMemo</a:t>
            </a:r>
            <a:r>
              <a:rPr lang="en-GB" dirty="0"/>
              <a:t>, </a:t>
            </a:r>
            <a:r>
              <a:rPr lang="en-GB" dirty="0" err="1"/>
              <a:t>useContext</a:t>
            </a:r>
            <a:endParaRPr lang="en-GB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Build your own custom hooks with your own functionality</a:t>
            </a:r>
          </a:p>
          <a:p>
            <a:pPr marL="342900" indent="-342900">
              <a:lnSpc>
                <a:spcPct val="150000"/>
              </a:lnSpc>
              <a:buChar char="•"/>
            </a:pPr>
            <a:endParaRPr lang="en-GB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5492162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4730F15-F35B-C82A-1DF5-E095A92D5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useEffect</a:t>
            </a:r>
            <a:r>
              <a:rPr lang="en-GB" dirty="0"/>
              <a:t>()</a:t>
            </a:r>
            <a:br>
              <a:rPr lang="en-GB" dirty="0"/>
            </a:b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605674-D552-ADAF-F509-49ED7A38FC10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03669" y="1566485"/>
            <a:ext cx="9805531" cy="2684462"/>
          </a:xfrm>
        </p:spPr>
        <p:txBody>
          <a:bodyPr/>
          <a:lstStyle/>
          <a:p>
            <a:r>
              <a:rPr lang="en-GB" dirty="0"/>
              <a:t>The last of the component lifecycle stages can be demonstrated within </a:t>
            </a:r>
            <a:r>
              <a:rPr lang="en-GB" dirty="0" err="1"/>
              <a:t>useEffect</a:t>
            </a:r>
            <a:r>
              <a:rPr lang="en-GB" dirty="0"/>
              <a:t> also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DA150B-8C2F-AC70-0E82-BD6B71D071C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07775" y="6511925"/>
            <a:ext cx="784225" cy="179388"/>
          </a:xfrm>
          <a:prstGeom prst="rect">
            <a:avLst/>
          </a:prstGeom>
        </p:spPr>
        <p:txBody>
          <a:bodyPr/>
          <a:lstStyle/>
          <a:p>
            <a:fld id="{EF892D59-8F09-EF4B-AD6D-DA609442F868}" type="slidenum">
              <a:rPr lang="en-GB" smtClean="0"/>
              <a:pPr/>
              <a:t>20</a:t>
            </a:fld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53CACAA-81D3-7BBC-C3F0-4F04B7D730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8535" y="2363520"/>
            <a:ext cx="4875851" cy="43123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19811D7-CC05-23DC-D2B8-5CDCA2CA319F}"/>
              </a:ext>
            </a:extLst>
          </p:cNvPr>
          <p:cNvSpPr txBox="1"/>
          <p:nvPr/>
        </p:nvSpPr>
        <p:spPr>
          <a:xfrm>
            <a:off x="9223022" y="1524000"/>
            <a:ext cx="2709334" cy="4224715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l"/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2D0829F-ED26-A6D5-95BD-F0BC6C3EB951}"/>
              </a:ext>
            </a:extLst>
          </p:cNvPr>
          <p:cNvSpPr txBox="1"/>
          <p:nvPr/>
        </p:nvSpPr>
        <p:spPr>
          <a:xfrm>
            <a:off x="9146443" y="1436375"/>
            <a:ext cx="2709334" cy="423064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l"/>
            <a:endParaRPr lang="en-GB" sz="2000" dirty="0">
              <a:latin typeface="Montserrat" pitchFamily="2" charset="77"/>
            </a:endParaRPr>
          </a:p>
          <a:p>
            <a:pPr algn="l"/>
            <a:endParaRPr lang="en-GB" sz="2000" dirty="0">
              <a:latin typeface="Montserrat" pitchFamily="2" charset="77"/>
            </a:endParaRPr>
          </a:p>
          <a:p>
            <a:pPr algn="l"/>
            <a:endParaRPr lang="en-GB" sz="2000" dirty="0">
              <a:latin typeface="Montserrat" pitchFamily="2" charset="77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A0460D4-EC04-8FE5-2B5E-E95A20EBF7E5}"/>
              </a:ext>
            </a:extLst>
          </p:cNvPr>
          <p:cNvCxnSpPr>
            <a:cxnSpLocks/>
          </p:cNvCxnSpPr>
          <p:nvPr/>
        </p:nvCxnSpPr>
        <p:spPr>
          <a:xfrm flipH="1">
            <a:off x="8040213" y="3687734"/>
            <a:ext cx="11062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9990936-7B25-6266-D992-283F0E98BFE5}"/>
              </a:ext>
            </a:extLst>
          </p:cNvPr>
          <p:cNvSpPr txBox="1"/>
          <p:nvPr/>
        </p:nvSpPr>
        <p:spPr>
          <a:xfrm>
            <a:off x="9223022" y="3386913"/>
            <a:ext cx="2709334" cy="140152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l"/>
            <a:r>
              <a:rPr lang="en-GB" sz="2000" dirty="0">
                <a:latin typeface="Montserrat" pitchFamily="2" charset="77"/>
              </a:rPr>
              <a:t>When the element is removed from the DOM, the return is triggered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ACCB64B-CC04-03BE-1D2C-9DA8EA9E1C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53466" y="2026377"/>
            <a:ext cx="2710939" cy="1194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0756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FC21A70-1485-0403-5306-A82FD1CE9E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useEffect</a:t>
            </a:r>
            <a:r>
              <a:rPr lang="en-GB" dirty="0"/>
              <a:t>()</a:t>
            </a:r>
            <a:br>
              <a:rPr lang="en-GB" dirty="0"/>
            </a:b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605674-D552-ADAF-F509-49ED7A38FC10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19800" y="1550621"/>
            <a:ext cx="9896639" cy="2684462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Element is loaded to the DOM and the </a:t>
            </a:r>
            <a:r>
              <a:rPr lang="en-GB" dirty="0" err="1"/>
              <a:t>useEffect</a:t>
            </a:r>
            <a:r>
              <a:rPr lang="en-GB" dirty="0"/>
              <a:t> is triggered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When the button is clicked, the element is removed from the DOM and the return is triggered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As the state was changed, the </a:t>
            </a:r>
            <a:r>
              <a:rPr lang="en-GB" dirty="0" err="1"/>
              <a:t>useEffect</a:t>
            </a:r>
            <a:r>
              <a:rPr lang="en-GB" dirty="0"/>
              <a:t> was then triggered again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DA150B-8C2F-AC70-0E82-BD6B71D071C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07775" y="6511925"/>
            <a:ext cx="784225" cy="179388"/>
          </a:xfrm>
          <a:prstGeom prst="rect">
            <a:avLst/>
          </a:prstGeom>
        </p:spPr>
        <p:txBody>
          <a:bodyPr/>
          <a:lstStyle/>
          <a:p>
            <a:fld id="{EF892D59-8F09-EF4B-AD6D-DA609442F868}" type="slidenum">
              <a:rPr lang="en-GB" smtClean="0"/>
              <a:pPr/>
              <a:t>21</a:t>
            </a:fld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9811D7-CC05-23DC-D2B8-5CDCA2CA319F}"/>
              </a:ext>
            </a:extLst>
          </p:cNvPr>
          <p:cNvSpPr txBox="1"/>
          <p:nvPr/>
        </p:nvSpPr>
        <p:spPr>
          <a:xfrm>
            <a:off x="9223022" y="1524000"/>
            <a:ext cx="2709334" cy="4224715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l"/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2D0829F-ED26-A6D5-95BD-F0BC6C3EB951}"/>
              </a:ext>
            </a:extLst>
          </p:cNvPr>
          <p:cNvSpPr txBox="1"/>
          <p:nvPr/>
        </p:nvSpPr>
        <p:spPr>
          <a:xfrm>
            <a:off x="9146443" y="1436375"/>
            <a:ext cx="2709334" cy="423064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l"/>
            <a:endParaRPr lang="en-GB" sz="2000" dirty="0">
              <a:latin typeface="Montserrat" pitchFamily="2" charset="77"/>
            </a:endParaRPr>
          </a:p>
          <a:p>
            <a:pPr algn="l"/>
            <a:endParaRPr lang="en-GB" sz="2000" dirty="0">
              <a:latin typeface="Montserrat" pitchFamily="2" charset="77"/>
            </a:endParaRPr>
          </a:p>
          <a:p>
            <a:pPr algn="l"/>
            <a:endParaRPr lang="en-GB" sz="2000" dirty="0">
              <a:latin typeface="Montserrat" pitchFamily="2" charset="77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9C383F3-9295-0E69-CF8A-4636CC7498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5626" y="2036327"/>
            <a:ext cx="6378493" cy="143268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A298C0C-0BB8-CA97-7C22-BBBE99C553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7546" y="4604438"/>
            <a:ext cx="6447079" cy="180609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954749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33C2BF-19C4-2546-010E-A37F8EA4CDC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err="1"/>
              <a:t>useContext</a:t>
            </a:r>
            <a:r>
              <a:rPr lang="en-GB" dirty="0"/>
              <a:t>()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91F180-91FF-B107-FB2F-7FAC598D9A8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22912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23078C3-8978-4857-8141-7D56C39E0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useContext</a:t>
            </a:r>
            <a:r>
              <a:rPr lang="en-GB" dirty="0"/>
              <a:t>()</a:t>
            </a:r>
            <a:br>
              <a:rPr lang="en-GB" dirty="0"/>
            </a:b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605674-D552-ADAF-F509-49ED7A38FC10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961839" y="1885040"/>
            <a:ext cx="11087921" cy="2684462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This hook makes it easier to pass data throughout the whole of your component tree, without the need to pass props from parent to child.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We will investigate this in more detail when we look at state management later in the week 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We have </a:t>
            </a:r>
            <a:r>
              <a:rPr lang="en-GB" dirty="0" err="1"/>
              <a:t>useContext</a:t>
            </a:r>
            <a:r>
              <a:rPr lang="en-GB" dirty="0"/>
              <a:t> to avoid the issue of </a:t>
            </a:r>
            <a:r>
              <a:rPr lang="en-GB" dirty="0" err="1"/>
              <a:t>propDrilling</a:t>
            </a:r>
            <a:r>
              <a:rPr lang="en-GB" dirty="0"/>
              <a:t> between multiple levels of parent and child components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DA150B-8C2F-AC70-0E82-BD6B71D071C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07775" y="6511925"/>
            <a:ext cx="784225" cy="179388"/>
          </a:xfrm>
          <a:prstGeom prst="rect">
            <a:avLst/>
          </a:prstGeom>
        </p:spPr>
        <p:txBody>
          <a:bodyPr/>
          <a:lstStyle/>
          <a:p>
            <a:fld id="{EF892D59-8F09-EF4B-AD6D-DA609442F868}" type="slidenum">
              <a:rPr lang="en-GB" smtClean="0"/>
              <a:pPr/>
              <a:t>23</a:t>
            </a:fld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9811D7-CC05-23DC-D2B8-5CDCA2CA319F}"/>
              </a:ext>
            </a:extLst>
          </p:cNvPr>
          <p:cNvSpPr txBox="1"/>
          <p:nvPr/>
        </p:nvSpPr>
        <p:spPr>
          <a:xfrm>
            <a:off x="9223022" y="1524000"/>
            <a:ext cx="2709334" cy="4224715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l"/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2D0829F-ED26-A6D5-95BD-F0BC6C3EB951}"/>
              </a:ext>
            </a:extLst>
          </p:cNvPr>
          <p:cNvSpPr txBox="1"/>
          <p:nvPr/>
        </p:nvSpPr>
        <p:spPr>
          <a:xfrm>
            <a:off x="9146443" y="1436375"/>
            <a:ext cx="2709334" cy="423064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l"/>
            <a:endParaRPr lang="en-GB" sz="2000" dirty="0">
              <a:latin typeface="Montserrat" pitchFamily="2" charset="77"/>
            </a:endParaRPr>
          </a:p>
          <a:p>
            <a:pPr algn="l"/>
            <a:endParaRPr lang="en-GB" sz="2000" dirty="0">
              <a:latin typeface="Montserrat" pitchFamily="2" charset="77"/>
            </a:endParaRPr>
          </a:p>
          <a:p>
            <a:pPr algn="l"/>
            <a:endParaRPr lang="en-GB" sz="2000" dirty="0"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7142171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54B6DDF-E9A5-60F5-3123-EB31319AB5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useContext</a:t>
            </a:r>
            <a:r>
              <a:rPr lang="en-GB" dirty="0"/>
              <a:t>()</a:t>
            </a:r>
            <a:br>
              <a:rPr lang="en-GB" dirty="0"/>
            </a:b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605674-D552-ADAF-F509-49ED7A38FC10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57856" y="1546165"/>
            <a:ext cx="11318206" cy="2684462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It might look like this with multiple levels, and much worse. We want to be able to pass data by traversing components 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DA150B-8C2F-AC70-0E82-BD6B71D071C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07775" y="6511925"/>
            <a:ext cx="784225" cy="179388"/>
          </a:xfrm>
          <a:prstGeom prst="rect">
            <a:avLst/>
          </a:prstGeom>
        </p:spPr>
        <p:txBody>
          <a:bodyPr/>
          <a:lstStyle/>
          <a:p>
            <a:fld id="{EF892D59-8F09-EF4B-AD6D-DA609442F868}" type="slidenum">
              <a:rPr lang="en-GB" smtClean="0"/>
              <a:pPr/>
              <a:t>24</a:t>
            </a:fld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9811D7-CC05-23DC-D2B8-5CDCA2CA319F}"/>
              </a:ext>
            </a:extLst>
          </p:cNvPr>
          <p:cNvSpPr txBox="1"/>
          <p:nvPr/>
        </p:nvSpPr>
        <p:spPr>
          <a:xfrm>
            <a:off x="9223022" y="1524000"/>
            <a:ext cx="2709334" cy="4224715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l"/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2D0829F-ED26-A6D5-95BD-F0BC6C3EB951}"/>
              </a:ext>
            </a:extLst>
          </p:cNvPr>
          <p:cNvSpPr txBox="1"/>
          <p:nvPr/>
        </p:nvSpPr>
        <p:spPr>
          <a:xfrm>
            <a:off x="9146443" y="1436375"/>
            <a:ext cx="2709334" cy="423064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l"/>
            <a:endParaRPr lang="en-GB" sz="2000" dirty="0">
              <a:latin typeface="Montserrat" pitchFamily="2" charset="77"/>
            </a:endParaRPr>
          </a:p>
          <a:p>
            <a:pPr algn="l"/>
            <a:endParaRPr lang="en-GB" sz="2000" dirty="0">
              <a:latin typeface="Montserrat" pitchFamily="2" charset="77"/>
            </a:endParaRPr>
          </a:p>
          <a:p>
            <a:pPr algn="l"/>
            <a:endParaRPr lang="en-GB" sz="2000" dirty="0">
              <a:latin typeface="Montserrat" pitchFamily="2" charset="77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C73B0FF-F761-FEE5-26ED-A2BAE2350B17}"/>
              </a:ext>
            </a:extLst>
          </p:cNvPr>
          <p:cNvGrpSpPr/>
          <p:nvPr/>
        </p:nvGrpSpPr>
        <p:grpSpPr>
          <a:xfrm>
            <a:off x="4378127" y="2640012"/>
            <a:ext cx="4665180" cy="3871913"/>
            <a:chOff x="6114321" y="1756902"/>
            <a:chExt cx="5061679" cy="437329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EE60402-8528-72FE-39B7-3974D6A721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14321" y="1756902"/>
              <a:ext cx="4003381" cy="4373291"/>
            </a:xfrm>
            <a:prstGeom prst="rect">
              <a:avLst/>
            </a:prstGeom>
          </p:spPr>
        </p:pic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E1570E3-35C5-5DAF-96CA-173A2C8D84DE}"/>
                </a:ext>
              </a:extLst>
            </p:cNvPr>
            <p:cNvCxnSpPr/>
            <p:nvPr/>
          </p:nvCxnSpPr>
          <p:spPr>
            <a:xfrm>
              <a:off x="9223022" y="2528712"/>
              <a:ext cx="1952978" cy="0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31A8EC1F-219C-351D-5CDE-F214BEE9ECEB}"/>
                </a:ext>
              </a:extLst>
            </p:cNvPr>
            <p:cNvCxnSpPr>
              <a:cxnSpLocks/>
            </p:cNvCxnSpPr>
            <p:nvPr/>
          </p:nvCxnSpPr>
          <p:spPr>
            <a:xfrm>
              <a:off x="11176000" y="2528712"/>
              <a:ext cx="0" cy="2280355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19FC2114-E47C-094D-5E66-EE3FE28FBAF3}"/>
                </a:ext>
              </a:extLst>
            </p:cNvPr>
            <p:cNvCxnSpPr/>
            <p:nvPr/>
          </p:nvCxnSpPr>
          <p:spPr>
            <a:xfrm flipH="1">
              <a:off x="8579556" y="4809067"/>
              <a:ext cx="259644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622368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A2C7BB8-F92B-2FE2-E381-83A76CB40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useContext</a:t>
            </a:r>
            <a:r>
              <a:rPr lang="en-GB" dirty="0"/>
              <a:t>()</a:t>
            </a:r>
            <a:br>
              <a:rPr lang="en-GB" dirty="0"/>
            </a:b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605674-D552-ADAF-F509-49ED7A38FC10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895985" y="1623597"/>
            <a:ext cx="10856656" cy="2684462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Imported from react like all other hooks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 err="1"/>
              <a:t>CreateContext</a:t>
            </a:r>
            <a:r>
              <a:rPr lang="en-GB" dirty="0"/>
              <a:t> and </a:t>
            </a:r>
            <a:r>
              <a:rPr lang="en-GB" dirty="0" err="1"/>
              <a:t>useContext</a:t>
            </a:r>
            <a:r>
              <a:rPr lang="en-GB" dirty="0"/>
              <a:t> are both needed because we need to provide and use the context to send and receive data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DA150B-8C2F-AC70-0E82-BD6B71D071C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07775" y="6511925"/>
            <a:ext cx="784225" cy="179388"/>
          </a:xfrm>
          <a:prstGeom prst="rect">
            <a:avLst/>
          </a:prstGeom>
        </p:spPr>
        <p:txBody>
          <a:bodyPr/>
          <a:lstStyle/>
          <a:p>
            <a:fld id="{EF892D59-8F09-EF4B-AD6D-DA609442F868}" type="slidenum">
              <a:rPr lang="en-GB" smtClean="0"/>
              <a:pPr/>
              <a:t>25</a:t>
            </a:fld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9811D7-CC05-23DC-D2B8-5CDCA2CA319F}"/>
              </a:ext>
            </a:extLst>
          </p:cNvPr>
          <p:cNvSpPr txBox="1"/>
          <p:nvPr/>
        </p:nvSpPr>
        <p:spPr>
          <a:xfrm>
            <a:off x="9223022" y="1524000"/>
            <a:ext cx="2709334" cy="4224715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l"/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2D0829F-ED26-A6D5-95BD-F0BC6C3EB951}"/>
              </a:ext>
            </a:extLst>
          </p:cNvPr>
          <p:cNvSpPr txBox="1"/>
          <p:nvPr/>
        </p:nvSpPr>
        <p:spPr>
          <a:xfrm>
            <a:off x="9146443" y="1436375"/>
            <a:ext cx="2709334" cy="423064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l"/>
            <a:endParaRPr lang="en-GB" sz="2000" dirty="0">
              <a:latin typeface="Montserrat" pitchFamily="2" charset="77"/>
            </a:endParaRPr>
          </a:p>
          <a:p>
            <a:pPr algn="l"/>
            <a:endParaRPr lang="en-GB" sz="2000" dirty="0">
              <a:latin typeface="Montserrat" pitchFamily="2" charset="77"/>
            </a:endParaRPr>
          </a:p>
          <a:p>
            <a:pPr algn="l"/>
            <a:endParaRPr lang="en-GB" sz="2000" dirty="0">
              <a:latin typeface="Montserrat" pitchFamily="2" charset="77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F8689CE-C82A-F4F0-5EA7-23D69C2312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5902" y="2232757"/>
            <a:ext cx="5768840" cy="28196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712AA40-A192-9883-A3CC-C4A899279C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9703" y="3990119"/>
            <a:ext cx="2737635" cy="2701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1594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B751795-2AB5-C6A9-24AC-F4348DBC3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useContext</a:t>
            </a:r>
            <a:r>
              <a:rPr lang="en-GB" dirty="0"/>
              <a:t>()</a:t>
            </a:r>
            <a:br>
              <a:rPr lang="en-GB" dirty="0"/>
            </a:b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605674-D552-ADAF-F509-49ED7A38FC10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542956" y="1773431"/>
            <a:ext cx="10978484" cy="2684462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First, we create the context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This names the context of the data to be passed through the component tree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We need to utilise the </a:t>
            </a:r>
            <a:r>
              <a:rPr lang="en-GB" dirty="0" err="1"/>
              <a:t>useContext</a:t>
            </a:r>
            <a:r>
              <a:rPr lang="en-GB" dirty="0"/>
              <a:t> hook in any component we want to pass the data into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DA150B-8C2F-AC70-0E82-BD6B71D071C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07775" y="6511925"/>
            <a:ext cx="784225" cy="179388"/>
          </a:xfrm>
          <a:prstGeom prst="rect">
            <a:avLst/>
          </a:prstGeom>
        </p:spPr>
        <p:txBody>
          <a:bodyPr/>
          <a:lstStyle/>
          <a:p>
            <a:fld id="{EF892D59-8F09-EF4B-AD6D-DA609442F868}" type="slidenum">
              <a:rPr lang="en-GB" smtClean="0"/>
              <a:pPr/>
              <a:t>26</a:t>
            </a:fld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9811D7-CC05-23DC-D2B8-5CDCA2CA319F}"/>
              </a:ext>
            </a:extLst>
          </p:cNvPr>
          <p:cNvSpPr txBox="1"/>
          <p:nvPr/>
        </p:nvSpPr>
        <p:spPr>
          <a:xfrm>
            <a:off x="9223022" y="1524000"/>
            <a:ext cx="2709334" cy="4224715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l"/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2D0829F-ED26-A6D5-95BD-F0BC6C3EB951}"/>
              </a:ext>
            </a:extLst>
          </p:cNvPr>
          <p:cNvSpPr txBox="1"/>
          <p:nvPr/>
        </p:nvSpPr>
        <p:spPr>
          <a:xfrm>
            <a:off x="9146443" y="1436375"/>
            <a:ext cx="2709334" cy="423064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l"/>
            <a:endParaRPr lang="en-GB" sz="2000" dirty="0">
              <a:latin typeface="Montserrat" pitchFamily="2" charset="77"/>
            </a:endParaRPr>
          </a:p>
          <a:p>
            <a:pPr algn="l"/>
            <a:endParaRPr lang="en-GB" sz="2000" dirty="0">
              <a:latin typeface="Montserrat" pitchFamily="2" charset="77"/>
            </a:endParaRPr>
          </a:p>
          <a:p>
            <a:pPr algn="l"/>
            <a:endParaRPr lang="en-GB" sz="2000" dirty="0">
              <a:latin typeface="Montserrat" pitchFamily="2" charset="77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08429BF-6448-C297-527C-8BF5D47A62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9777" y="2262148"/>
            <a:ext cx="5319221" cy="85351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BC5DDEC-5A51-DBAD-F52E-A9D6D3E033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1013" y="5315481"/>
            <a:ext cx="3977985" cy="119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0100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D6FAA84-94EC-9797-BB78-7ED2602E3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useContext</a:t>
            </a:r>
            <a:r>
              <a:rPr lang="en-GB" dirty="0"/>
              <a:t>()</a:t>
            </a:r>
            <a:br>
              <a:rPr lang="en-GB" dirty="0"/>
            </a:b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605674-D552-ADAF-F509-49ED7A38FC10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55650" y="1798638"/>
            <a:ext cx="10500771" cy="2684462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This will display in the child component despite not being mentioned in the parent component 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DA150B-8C2F-AC70-0E82-BD6B71D071C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07775" y="6511925"/>
            <a:ext cx="784225" cy="179388"/>
          </a:xfrm>
          <a:prstGeom prst="rect">
            <a:avLst/>
          </a:prstGeom>
        </p:spPr>
        <p:txBody>
          <a:bodyPr/>
          <a:lstStyle/>
          <a:p>
            <a:fld id="{EF892D59-8F09-EF4B-AD6D-DA609442F868}" type="slidenum">
              <a:rPr lang="en-GB" smtClean="0"/>
              <a:pPr/>
              <a:t>27</a:t>
            </a:fld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9811D7-CC05-23DC-D2B8-5CDCA2CA319F}"/>
              </a:ext>
            </a:extLst>
          </p:cNvPr>
          <p:cNvSpPr txBox="1"/>
          <p:nvPr/>
        </p:nvSpPr>
        <p:spPr>
          <a:xfrm>
            <a:off x="9223022" y="1524000"/>
            <a:ext cx="2709334" cy="4224715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l"/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2D0829F-ED26-A6D5-95BD-F0BC6C3EB951}"/>
              </a:ext>
            </a:extLst>
          </p:cNvPr>
          <p:cNvSpPr txBox="1"/>
          <p:nvPr/>
        </p:nvSpPr>
        <p:spPr>
          <a:xfrm>
            <a:off x="9146443" y="1436375"/>
            <a:ext cx="2709334" cy="423064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l"/>
            <a:endParaRPr lang="en-GB" sz="2000" dirty="0">
              <a:latin typeface="Montserrat" pitchFamily="2" charset="77"/>
            </a:endParaRPr>
          </a:p>
          <a:p>
            <a:pPr algn="l"/>
            <a:endParaRPr lang="en-GB" sz="2000" dirty="0">
              <a:latin typeface="Montserrat" pitchFamily="2" charset="77"/>
            </a:endParaRPr>
          </a:p>
          <a:p>
            <a:pPr algn="l"/>
            <a:endParaRPr lang="en-GB" sz="2000" dirty="0">
              <a:latin typeface="Montserrat" pitchFamily="2" charset="77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F297847-420F-5012-26C9-AB6955363B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8765" y="3228150"/>
            <a:ext cx="4946696" cy="1846911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711978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242C47A-1BB6-E356-E623-B0196F9B3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useContext</a:t>
            </a:r>
            <a:r>
              <a:rPr lang="en-GB" dirty="0"/>
              <a:t>()</a:t>
            </a:r>
            <a:br>
              <a:rPr lang="en-GB" dirty="0"/>
            </a:b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605674-D552-ADAF-F509-49ED7A38FC10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35084" y="1586858"/>
            <a:ext cx="10475156" cy="2684462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We can use </a:t>
            </a:r>
            <a:r>
              <a:rPr lang="en-GB" dirty="0" err="1"/>
              <a:t>Context.Provider</a:t>
            </a:r>
            <a:r>
              <a:rPr lang="en-GB" dirty="0"/>
              <a:t> inside the parent app to change the value of the context before it is passed to the child.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This allows us to send different context to different children anywhere in the tree, based on state requirements 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DA150B-8C2F-AC70-0E82-BD6B71D071C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07775" y="6511925"/>
            <a:ext cx="784225" cy="179388"/>
          </a:xfrm>
          <a:prstGeom prst="rect">
            <a:avLst/>
          </a:prstGeom>
        </p:spPr>
        <p:txBody>
          <a:bodyPr/>
          <a:lstStyle/>
          <a:p>
            <a:fld id="{EF892D59-8F09-EF4B-AD6D-DA609442F868}" type="slidenum">
              <a:rPr lang="en-GB" smtClean="0"/>
              <a:pPr/>
              <a:t>28</a:t>
            </a:fld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9811D7-CC05-23DC-D2B8-5CDCA2CA319F}"/>
              </a:ext>
            </a:extLst>
          </p:cNvPr>
          <p:cNvSpPr txBox="1"/>
          <p:nvPr/>
        </p:nvSpPr>
        <p:spPr>
          <a:xfrm>
            <a:off x="9223022" y="1524000"/>
            <a:ext cx="2709334" cy="4224715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l"/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2D0829F-ED26-A6D5-95BD-F0BC6C3EB951}"/>
              </a:ext>
            </a:extLst>
          </p:cNvPr>
          <p:cNvSpPr txBox="1"/>
          <p:nvPr/>
        </p:nvSpPr>
        <p:spPr>
          <a:xfrm>
            <a:off x="9146443" y="1436375"/>
            <a:ext cx="2709334" cy="423064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l"/>
            <a:endParaRPr lang="en-GB" sz="2000" dirty="0">
              <a:latin typeface="Montserrat" pitchFamily="2" charset="77"/>
            </a:endParaRPr>
          </a:p>
          <a:p>
            <a:pPr algn="l"/>
            <a:endParaRPr lang="en-GB" sz="2000" dirty="0">
              <a:latin typeface="Montserrat" pitchFamily="2" charset="77"/>
            </a:endParaRPr>
          </a:p>
          <a:p>
            <a:pPr algn="l"/>
            <a:endParaRPr lang="en-GB" sz="2000" dirty="0">
              <a:latin typeface="Montserrat" pitchFamily="2" charset="77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72B51B-EDA0-5197-617F-A8F6605BD6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7393" y="3885802"/>
            <a:ext cx="3932708" cy="261044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B0875DF-8A4D-1D27-24B2-A97D8A9B42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5579" y="4842065"/>
            <a:ext cx="2834886" cy="914479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28CD704-7D04-E359-F58C-3C63BCF42EDC}"/>
              </a:ext>
            </a:extLst>
          </p:cNvPr>
          <p:cNvCxnSpPr>
            <a:cxnSpLocks/>
          </p:cNvCxnSpPr>
          <p:nvPr/>
        </p:nvCxnSpPr>
        <p:spPr>
          <a:xfrm>
            <a:off x="6291085" y="5210535"/>
            <a:ext cx="141019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85279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33C2BF-19C4-2546-010E-A37F8EA4CDC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err="1"/>
              <a:t>useReducer</a:t>
            </a:r>
            <a:r>
              <a:rPr lang="en-GB" dirty="0"/>
              <a:t>()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A8E9B3-DFA4-B847-14C6-1537B9C54F9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62911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D742AB0-6504-C9AD-2FB6-F12B2787D2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are they?</a:t>
            </a:r>
            <a:br>
              <a:rPr lang="en-GB" dirty="0"/>
            </a:b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605674-D552-ADAF-F509-49ED7A38FC10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47395" y="1692000"/>
            <a:ext cx="11161263" cy="2684462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Hooks are nothing more than named blocks of functionality, designed to make it easier to create efficiently coded web pages. </a:t>
            </a:r>
          </a:p>
          <a:p>
            <a:pPr marL="0" indent="0">
              <a:buNone/>
            </a:pPr>
            <a:r>
              <a:rPr lang="en-GB" dirty="0"/>
              <a:t>The built-in hooks can be generally split into categories</a:t>
            </a:r>
          </a:p>
          <a:p>
            <a:pPr marL="0" indent="0">
              <a:buNone/>
            </a:pPr>
            <a:endParaRPr lang="en-GB" b="1" dirty="0"/>
          </a:p>
          <a:p>
            <a:pPr marL="0" indent="0">
              <a:buNone/>
            </a:pPr>
            <a:r>
              <a:rPr lang="en-GB" b="1" dirty="0"/>
              <a:t>State Hooks</a:t>
            </a:r>
            <a:br>
              <a:rPr lang="en-GB" b="1" dirty="0"/>
            </a:br>
            <a:r>
              <a:rPr lang="en-GB" dirty="0" err="1"/>
              <a:t>useState</a:t>
            </a:r>
            <a:r>
              <a:rPr lang="en-GB" dirty="0"/>
              <a:t> and </a:t>
            </a:r>
            <a:r>
              <a:rPr lang="en-GB" dirty="0" err="1"/>
              <a:t>useReducer</a:t>
            </a:r>
            <a:endParaRPr lang="en-GB" dirty="0"/>
          </a:p>
          <a:p>
            <a:pPr marL="0" indent="0">
              <a:buNone/>
            </a:pPr>
            <a:r>
              <a:rPr lang="en-GB" b="1" dirty="0"/>
              <a:t>Performance Hooks</a:t>
            </a:r>
            <a:br>
              <a:rPr lang="en-GB" b="1" dirty="0"/>
            </a:br>
            <a:r>
              <a:rPr lang="en-GB" dirty="0" err="1"/>
              <a:t>useMemo</a:t>
            </a:r>
            <a:r>
              <a:rPr lang="en-GB" dirty="0"/>
              <a:t> and </a:t>
            </a:r>
            <a:r>
              <a:rPr lang="en-GB" dirty="0" err="1"/>
              <a:t>useCallback</a:t>
            </a:r>
            <a:endParaRPr lang="en-GB" dirty="0"/>
          </a:p>
          <a:p>
            <a:pPr marL="0" indent="0">
              <a:buNone/>
            </a:pPr>
            <a:r>
              <a:rPr lang="en-GB" b="1" dirty="0"/>
              <a:t>Reference Hooks</a:t>
            </a:r>
            <a:br>
              <a:rPr lang="en-GB" b="1" dirty="0"/>
            </a:br>
            <a:r>
              <a:rPr lang="en-GB" dirty="0" err="1"/>
              <a:t>useRef</a:t>
            </a:r>
            <a:r>
              <a:rPr lang="en-GB" dirty="0"/>
              <a:t> and </a:t>
            </a:r>
            <a:r>
              <a:rPr lang="en-GB" dirty="0" err="1"/>
              <a:t>useImperativeHandle</a:t>
            </a:r>
            <a:endParaRPr lang="en-GB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DA150B-8C2F-AC70-0E82-BD6B71D071C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07775" y="6511925"/>
            <a:ext cx="784225" cy="179388"/>
          </a:xfrm>
          <a:prstGeom prst="rect">
            <a:avLst/>
          </a:prstGeom>
        </p:spPr>
        <p:txBody>
          <a:bodyPr/>
          <a:lstStyle/>
          <a:p>
            <a:fld id="{EF892D59-8F09-EF4B-AD6D-DA609442F868}" type="slidenum">
              <a:rPr lang="en-GB" smtClean="0"/>
              <a:pPr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716742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A1FC4D8-9EDC-A93E-A836-FCBF8C13B6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useReducer</a:t>
            </a:r>
            <a:r>
              <a:rPr lang="en-GB" dirty="0"/>
              <a:t>()</a:t>
            </a:r>
            <a:br>
              <a:rPr lang="en-GB" dirty="0"/>
            </a:b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605674-D552-ADAF-F509-49ED7A38FC10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35084" y="1628966"/>
            <a:ext cx="10708836" cy="2684462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This shipped with react v16 and is an alternative to </a:t>
            </a:r>
            <a:r>
              <a:rPr lang="en-GB" dirty="0" err="1"/>
              <a:t>useState</a:t>
            </a:r>
            <a:r>
              <a:rPr lang="en-GB" dirty="0"/>
              <a:t>(). It is used to store and update states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Like </a:t>
            </a:r>
            <a:r>
              <a:rPr lang="en-GB" dirty="0" err="1"/>
              <a:t>useEffect</a:t>
            </a:r>
            <a:r>
              <a:rPr lang="en-GB" dirty="0"/>
              <a:t>, it takes in 2 arguments, but looks like </a:t>
            </a:r>
            <a:r>
              <a:rPr lang="en-GB" dirty="0" err="1"/>
              <a:t>useState</a:t>
            </a:r>
            <a:r>
              <a:rPr lang="en-GB" dirty="0"/>
              <a:t> when it is written</a:t>
            </a:r>
          </a:p>
          <a:p>
            <a:pPr marL="0" indent="0">
              <a:buNone/>
            </a:pPr>
            <a:r>
              <a:rPr lang="en-GB" dirty="0"/>
              <a:t>Initial state is a simple value that the state is assigned with. This can be created separately, or dropped into the creation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DA150B-8C2F-AC70-0E82-BD6B71D071C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07775" y="6511925"/>
            <a:ext cx="784225" cy="179388"/>
          </a:xfrm>
          <a:prstGeom prst="rect">
            <a:avLst/>
          </a:prstGeom>
        </p:spPr>
        <p:txBody>
          <a:bodyPr/>
          <a:lstStyle/>
          <a:p>
            <a:fld id="{EF892D59-8F09-EF4B-AD6D-DA609442F868}" type="slidenum">
              <a:rPr lang="en-GB" smtClean="0"/>
              <a:pPr/>
              <a:t>30</a:t>
            </a:fld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9811D7-CC05-23DC-D2B8-5CDCA2CA319F}"/>
              </a:ext>
            </a:extLst>
          </p:cNvPr>
          <p:cNvSpPr txBox="1"/>
          <p:nvPr/>
        </p:nvSpPr>
        <p:spPr>
          <a:xfrm>
            <a:off x="9223022" y="1524000"/>
            <a:ext cx="2709334" cy="4224715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l"/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2D0829F-ED26-A6D5-95BD-F0BC6C3EB951}"/>
              </a:ext>
            </a:extLst>
          </p:cNvPr>
          <p:cNvSpPr txBox="1"/>
          <p:nvPr/>
        </p:nvSpPr>
        <p:spPr>
          <a:xfrm>
            <a:off x="9146443" y="1436375"/>
            <a:ext cx="2709334" cy="423064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l"/>
            <a:endParaRPr lang="en-GB" sz="2000" dirty="0">
              <a:latin typeface="Montserrat" pitchFamily="2" charset="77"/>
            </a:endParaRPr>
          </a:p>
          <a:p>
            <a:pPr algn="l"/>
            <a:endParaRPr lang="en-GB" sz="2000" dirty="0">
              <a:latin typeface="Montserrat" pitchFamily="2" charset="77"/>
            </a:endParaRPr>
          </a:p>
          <a:p>
            <a:pPr algn="l"/>
            <a:endParaRPr lang="en-GB" sz="2000" dirty="0">
              <a:latin typeface="Montserrat" pitchFamily="2" charset="77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6481A85-36C7-4E87-C908-80C31A081C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8237" y="2255996"/>
            <a:ext cx="6759526" cy="59441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BEAA2FB-1979-703A-2E5E-58154F9F5D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1311" y="5044937"/>
            <a:ext cx="2972058" cy="1005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7201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BA377AF-7D16-0B8E-99B8-45EF7C6E99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useReducer</a:t>
            </a:r>
            <a:r>
              <a:rPr lang="en-GB" dirty="0"/>
              <a:t>()</a:t>
            </a:r>
            <a:br>
              <a:rPr lang="en-GB" dirty="0"/>
            </a:b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605674-D552-ADAF-F509-49ED7A38FC10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83109" y="1692000"/>
            <a:ext cx="11666651" cy="2684462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You need to create the reducer function too.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Based on the action, the function returns updated state based on which action we pass into the reducer call, we move through a switch statement to see how to change the state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DA150B-8C2F-AC70-0E82-BD6B71D071C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07775" y="6511925"/>
            <a:ext cx="784225" cy="179388"/>
          </a:xfrm>
          <a:prstGeom prst="rect">
            <a:avLst/>
          </a:prstGeom>
        </p:spPr>
        <p:txBody>
          <a:bodyPr/>
          <a:lstStyle/>
          <a:p>
            <a:fld id="{EF892D59-8F09-EF4B-AD6D-DA609442F868}" type="slidenum">
              <a:rPr lang="en-GB" smtClean="0"/>
              <a:pPr/>
              <a:t>31</a:t>
            </a:fld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9811D7-CC05-23DC-D2B8-5CDCA2CA319F}"/>
              </a:ext>
            </a:extLst>
          </p:cNvPr>
          <p:cNvSpPr txBox="1"/>
          <p:nvPr/>
        </p:nvSpPr>
        <p:spPr>
          <a:xfrm>
            <a:off x="9223022" y="1524000"/>
            <a:ext cx="2709334" cy="4224715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l"/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2D0829F-ED26-A6D5-95BD-F0BC6C3EB951}"/>
              </a:ext>
            </a:extLst>
          </p:cNvPr>
          <p:cNvSpPr txBox="1"/>
          <p:nvPr/>
        </p:nvSpPr>
        <p:spPr>
          <a:xfrm>
            <a:off x="9146443" y="1436375"/>
            <a:ext cx="2709334" cy="423064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l"/>
            <a:endParaRPr lang="en-GB" sz="2000" dirty="0">
              <a:latin typeface="Montserrat" pitchFamily="2" charset="77"/>
            </a:endParaRPr>
          </a:p>
          <a:p>
            <a:pPr algn="l"/>
            <a:endParaRPr lang="en-GB" sz="2000" dirty="0">
              <a:latin typeface="Montserrat" pitchFamily="2" charset="77"/>
            </a:endParaRPr>
          </a:p>
          <a:p>
            <a:pPr algn="l"/>
            <a:endParaRPr lang="en-GB" sz="2000" dirty="0">
              <a:latin typeface="Montserrat" pitchFamily="2" charset="77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71E6C58-2A1D-BAE7-60E4-C47C2616D7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5164" y="1649601"/>
            <a:ext cx="3909399" cy="101354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6EA8449-C8CC-8B7A-DECB-4DE0CF53DD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8077" y="3793453"/>
            <a:ext cx="4663844" cy="2644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6879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8F7D0A6-C7C2-D20F-4B6F-1E74202EA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useReducer</a:t>
            </a:r>
            <a:r>
              <a:rPr lang="en-GB" dirty="0"/>
              <a:t>()</a:t>
            </a:r>
            <a:br>
              <a:rPr lang="en-GB" dirty="0"/>
            </a:b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605674-D552-ADAF-F509-49ED7A38FC10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09640" y="1524000"/>
            <a:ext cx="11522716" cy="2684462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Inside the return, you need to identify the state and create some functions which call the reducer, but identify the type of action 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DA150B-8C2F-AC70-0E82-BD6B71D071C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07775" y="6511925"/>
            <a:ext cx="784225" cy="179388"/>
          </a:xfrm>
          <a:prstGeom prst="rect">
            <a:avLst/>
          </a:prstGeom>
        </p:spPr>
        <p:txBody>
          <a:bodyPr/>
          <a:lstStyle/>
          <a:p>
            <a:fld id="{EF892D59-8F09-EF4B-AD6D-DA609442F868}" type="slidenum">
              <a:rPr lang="en-GB" smtClean="0"/>
              <a:pPr/>
              <a:t>32</a:t>
            </a:fld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9811D7-CC05-23DC-D2B8-5CDCA2CA319F}"/>
              </a:ext>
            </a:extLst>
          </p:cNvPr>
          <p:cNvSpPr txBox="1"/>
          <p:nvPr/>
        </p:nvSpPr>
        <p:spPr>
          <a:xfrm>
            <a:off x="9223022" y="1524000"/>
            <a:ext cx="2709334" cy="4224715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l"/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2D0829F-ED26-A6D5-95BD-F0BC6C3EB951}"/>
              </a:ext>
            </a:extLst>
          </p:cNvPr>
          <p:cNvSpPr txBox="1"/>
          <p:nvPr/>
        </p:nvSpPr>
        <p:spPr>
          <a:xfrm>
            <a:off x="9146443" y="1436375"/>
            <a:ext cx="2709334" cy="423064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l"/>
            <a:endParaRPr lang="en-GB" sz="2000" dirty="0">
              <a:latin typeface="Montserrat" pitchFamily="2" charset="77"/>
            </a:endParaRPr>
          </a:p>
          <a:p>
            <a:pPr algn="l"/>
            <a:endParaRPr lang="en-GB" sz="2000" dirty="0">
              <a:latin typeface="Montserrat" pitchFamily="2" charset="77"/>
            </a:endParaRPr>
          </a:p>
          <a:p>
            <a:pPr algn="l"/>
            <a:endParaRPr lang="en-GB" sz="2000" dirty="0">
              <a:latin typeface="Montserrat" pitchFamily="2" charset="77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860D823-A3CD-E53C-23CF-8C933F4BBB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644" y="2487449"/>
            <a:ext cx="6751443" cy="20637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1422666-C60B-E95D-9F51-7818EEE6E5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6508" y="2744740"/>
            <a:ext cx="2819644" cy="89161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3A49029-B6B4-34EB-CF2E-C2737305A4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06508" y="3874584"/>
            <a:ext cx="2857748" cy="100592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362458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20AE6AB-1FF2-F6EA-1126-514D3EE6D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useReducer</a:t>
            </a:r>
            <a:r>
              <a:rPr lang="en-GB" dirty="0"/>
              <a:t>()</a:t>
            </a:r>
            <a:br>
              <a:rPr lang="en-GB" dirty="0"/>
            </a:b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605674-D552-ADAF-F509-49ED7A38FC10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89320" y="1657599"/>
            <a:ext cx="11286742" cy="2684462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You can also use a ‘payload’ property to change how many the counter should increment and decrement by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DA150B-8C2F-AC70-0E82-BD6B71D071C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07775" y="6511925"/>
            <a:ext cx="784225" cy="179388"/>
          </a:xfrm>
          <a:prstGeom prst="rect">
            <a:avLst/>
          </a:prstGeom>
        </p:spPr>
        <p:txBody>
          <a:bodyPr/>
          <a:lstStyle/>
          <a:p>
            <a:fld id="{EF892D59-8F09-EF4B-AD6D-DA609442F868}" type="slidenum">
              <a:rPr lang="en-GB" smtClean="0"/>
              <a:pPr/>
              <a:t>33</a:t>
            </a:fld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9811D7-CC05-23DC-D2B8-5CDCA2CA319F}"/>
              </a:ext>
            </a:extLst>
          </p:cNvPr>
          <p:cNvSpPr txBox="1"/>
          <p:nvPr/>
        </p:nvSpPr>
        <p:spPr>
          <a:xfrm>
            <a:off x="9223022" y="1524000"/>
            <a:ext cx="2709334" cy="4224715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l"/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2D0829F-ED26-A6D5-95BD-F0BC6C3EB951}"/>
              </a:ext>
            </a:extLst>
          </p:cNvPr>
          <p:cNvSpPr txBox="1"/>
          <p:nvPr/>
        </p:nvSpPr>
        <p:spPr>
          <a:xfrm>
            <a:off x="9146443" y="1436375"/>
            <a:ext cx="2709334" cy="423064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l"/>
            <a:endParaRPr lang="en-GB" sz="2000" dirty="0">
              <a:latin typeface="Montserrat" pitchFamily="2" charset="77"/>
            </a:endParaRPr>
          </a:p>
          <a:p>
            <a:pPr algn="l"/>
            <a:endParaRPr lang="en-GB" sz="2000" dirty="0">
              <a:latin typeface="Montserrat" pitchFamily="2" charset="77"/>
            </a:endParaRPr>
          </a:p>
          <a:p>
            <a:pPr algn="l"/>
            <a:endParaRPr lang="en-GB" sz="2000" dirty="0">
              <a:latin typeface="Montserrat" pitchFamily="2" charset="77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ABDEA63-88FD-E483-FA34-D23E813480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1936" y="2723426"/>
            <a:ext cx="7440906" cy="3679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5792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33C2BF-19C4-2546-010E-A37F8EA4CDC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err="1"/>
              <a:t>useRef</a:t>
            </a:r>
            <a:r>
              <a:rPr lang="en-GB" dirty="0"/>
              <a:t>()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88EE2A4C-9F45-DC02-B57C-DB58873FD81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3766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3B159EC-46D5-EFCB-D34B-3534271A1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useRef</a:t>
            </a:r>
            <a:r>
              <a:rPr lang="en-GB" dirty="0"/>
              <a:t>()</a:t>
            </a:r>
            <a:br>
              <a:rPr lang="en-GB" dirty="0"/>
            </a:b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605674-D552-ADAF-F509-49ED7A38FC10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81869" y="1569041"/>
            <a:ext cx="11525347" cy="2684462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This built in hook accepts one argument as an initial value and returns the reference.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Syntax is simple (</a:t>
            </a:r>
            <a:r>
              <a:rPr lang="en-GB" dirty="0" err="1"/>
              <a:t>useRef</a:t>
            </a:r>
            <a:r>
              <a:rPr lang="en-GB" dirty="0"/>
              <a:t> is mutable)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You can update the value with a function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DA150B-8C2F-AC70-0E82-BD6B71D071C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07775" y="6511925"/>
            <a:ext cx="784225" cy="179388"/>
          </a:xfrm>
          <a:prstGeom prst="rect">
            <a:avLst/>
          </a:prstGeom>
        </p:spPr>
        <p:txBody>
          <a:bodyPr/>
          <a:lstStyle/>
          <a:p>
            <a:fld id="{EF892D59-8F09-EF4B-AD6D-DA609442F868}" type="slidenum">
              <a:rPr lang="en-GB" smtClean="0"/>
              <a:pPr/>
              <a:t>35</a:t>
            </a:fld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9811D7-CC05-23DC-D2B8-5CDCA2CA319F}"/>
              </a:ext>
            </a:extLst>
          </p:cNvPr>
          <p:cNvSpPr txBox="1"/>
          <p:nvPr/>
        </p:nvSpPr>
        <p:spPr>
          <a:xfrm>
            <a:off x="9223022" y="1524000"/>
            <a:ext cx="2709334" cy="4224715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l"/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2D0829F-ED26-A6D5-95BD-F0BC6C3EB951}"/>
              </a:ext>
            </a:extLst>
          </p:cNvPr>
          <p:cNvSpPr txBox="1"/>
          <p:nvPr/>
        </p:nvSpPr>
        <p:spPr>
          <a:xfrm>
            <a:off x="9146443" y="1436375"/>
            <a:ext cx="2709334" cy="423064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l"/>
            <a:endParaRPr lang="en-GB" sz="2000" dirty="0">
              <a:latin typeface="Montserrat" pitchFamily="2" charset="77"/>
            </a:endParaRPr>
          </a:p>
          <a:p>
            <a:pPr algn="l"/>
            <a:endParaRPr lang="en-GB" sz="2000" dirty="0">
              <a:latin typeface="Montserrat" pitchFamily="2" charset="77"/>
            </a:endParaRPr>
          </a:p>
          <a:p>
            <a:pPr algn="l"/>
            <a:endParaRPr lang="en-GB" sz="2000" dirty="0">
              <a:latin typeface="Montserrat" pitchFamily="2" charset="77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0B74DEC-87BA-658F-7DF5-B9958AD9DA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7678" y="2156375"/>
            <a:ext cx="3665538" cy="179847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0686D50-705F-9742-398F-3CDB815643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7454" y="4179524"/>
            <a:ext cx="3728557" cy="2332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1903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7487CE2-DD49-4FAB-375E-6E5F9FA86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useRef</a:t>
            </a:r>
            <a:r>
              <a:rPr lang="en-GB" dirty="0"/>
              <a:t>()</a:t>
            </a:r>
            <a:br>
              <a:rPr lang="en-GB" dirty="0"/>
            </a:b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605674-D552-ADAF-F509-49ED7A38FC10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51389" y="1648000"/>
            <a:ext cx="11397773" cy="2684462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Each time the button is clicked, it updates the ref and passes it to the console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The component was rendered initially but…..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DA150B-8C2F-AC70-0E82-BD6B71D071C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07775" y="6511925"/>
            <a:ext cx="784225" cy="179388"/>
          </a:xfrm>
          <a:prstGeom prst="rect">
            <a:avLst/>
          </a:prstGeom>
        </p:spPr>
        <p:txBody>
          <a:bodyPr/>
          <a:lstStyle/>
          <a:p>
            <a:fld id="{EF892D59-8F09-EF4B-AD6D-DA609442F868}" type="slidenum">
              <a:rPr lang="en-GB" smtClean="0"/>
              <a:pPr/>
              <a:t>36</a:t>
            </a:fld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9811D7-CC05-23DC-D2B8-5CDCA2CA319F}"/>
              </a:ext>
            </a:extLst>
          </p:cNvPr>
          <p:cNvSpPr txBox="1"/>
          <p:nvPr/>
        </p:nvSpPr>
        <p:spPr>
          <a:xfrm>
            <a:off x="9223022" y="1524000"/>
            <a:ext cx="2709334" cy="4224715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l"/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2D0829F-ED26-A6D5-95BD-F0BC6C3EB951}"/>
              </a:ext>
            </a:extLst>
          </p:cNvPr>
          <p:cNvSpPr txBox="1"/>
          <p:nvPr/>
        </p:nvSpPr>
        <p:spPr>
          <a:xfrm>
            <a:off x="9146443" y="1436375"/>
            <a:ext cx="2709334" cy="423064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l"/>
            <a:endParaRPr lang="en-GB" sz="2000" dirty="0">
              <a:latin typeface="Montserrat" pitchFamily="2" charset="77"/>
            </a:endParaRPr>
          </a:p>
          <a:p>
            <a:pPr algn="l"/>
            <a:endParaRPr lang="en-GB" sz="2000" dirty="0">
              <a:latin typeface="Montserrat" pitchFamily="2" charset="77"/>
            </a:endParaRPr>
          </a:p>
          <a:p>
            <a:pPr algn="l"/>
            <a:endParaRPr lang="en-GB" sz="2000" dirty="0">
              <a:latin typeface="Montserrat" pitchFamily="2" charset="77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2A2972-C84A-C1A4-218E-07671A24D3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2430" y="2240724"/>
            <a:ext cx="2709334" cy="1480921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409EC99-1DFE-19DA-F74A-EADEEA44EC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584" y="3876815"/>
            <a:ext cx="4359018" cy="166130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DB61D2F-BFB3-3277-E10B-7A59B9CAAE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4946" y="4561961"/>
            <a:ext cx="3962743" cy="131075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BA3F519-CFD6-9DEE-B0D9-A562684506E6}"/>
              </a:ext>
            </a:extLst>
          </p:cNvPr>
          <p:cNvCxnSpPr>
            <a:cxnSpLocks/>
          </p:cNvCxnSpPr>
          <p:nvPr/>
        </p:nvCxnSpPr>
        <p:spPr>
          <a:xfrm>
            <a:off x="4989864" y="5333634"/>
            <a:ext cx="4080000" cy="816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97672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233C793-7F18-F66A-DB72-E8ECDDCA7C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useRef</a:t>
            </a:r>
            <a:r>
              <a:rPr lang="en-GB" dirty="0"/>
              <a:t>()</a:t>
            </a:r>
            <a:br>
              <a:rPr lang="en-GB" dirty="0"/>
            </a:b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605674-D552-ADAF-F509-49ED7A38FC10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35084" y="1692000"/>
            <a:ext cx="11340978" cy="2684462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As the </a:t>
            </a:r>
            <a:r>
              <a:rPr lang="en-GB" dirty="0" err="1"/>
              <a:t>useRef</a:t>
            </a:r>
            <a:r>
              <a:rPr lang="en-GB" dirty="0"/>
              <a:t> is not a state change, it doesn’t trigger a re-rendering of the component 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DA150B-8C2F-AC70-0E82-BD6B71D071C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07775" y="6511925"/>
            <a:ext cx="784225" cy="179388"/>
          </a:xfrm>
          <a:prstGeom prst="rect">
            <a:avLst/>
          </a:prstGeom>
        </p:spPr>
        <p:txBody>
          <a:bodyPr/>
          <a:lstStyle/>
          <a:p>
            <a:fld id="{EF892D59-8F09-EF4B-AD6D-DA609442F868}" type="slidenum">
              <a:rPr lang="en-GB" smtClean="0"/>
              <a:pPr/>
              <a:t>37</a:t>
            </a:fld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9811D7-CC05-23DC-D2B8-5CDCA2CA319F}"/>
              </a:ext>
            </a:extLst>
          </p:cNvPr>
          <p:cNvSpPr txBox="1"/>
          <p:nvPr/>
        </p:nvSpPr>
        <p:spPr>
          <a:xfrm>
            <a:off x="9223022" y="1524000"/>
            <a:ext cx="2709334" cy="4224715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l"/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2D0829F-ED26-A6D5-95BD-F0BC6C3EB951}"/>
              </a:ext>
            </a:extLst>
          </p:cNvPr>
          <p:cNvSpPr txBox="1"/>
          <p:nvPr/>
        </p:nvSpPr>
        <p:spPr>
          <a:xfrm>
            <a:off x="9146443" y="1436375"/>
            <a:ext cx="2709334" cy="423064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l"/>
            <a:endParaRPr lang="en-GB" sz="2000" dirty="0">
              <a:latin typeface="Montserrat" pitchFamily="2" charset="77"/>
            </a:endParaRPr>
          </a:p>
          <a:p>
            <a:pPr algn="l"/>
            <a:endParaRPr lang="en-GB" sz="2000" dirty="0">
              <a:latin typeface="Montserrat" pitchFamily="2" charset="77"/>
            </a:endParaRPr>
          </a:p>
          <a:p>
            <a:pPr algn="l"/>
            <a:endParaRPr lang="en-GB" sz="2000" dirty="0">
              <a:latin typeface="Montserrat" pitchFamily="2" charset="77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E646043-4639-F0E7-C3F3-918D1583BE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3920" y="2713739"/>
            <a:ext cx="5643020" cy="268464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16105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33C2BF-19C4-2546-010E-A37F8EA4CDC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err="1"/>
              <a:t>useCallback</a:t>
            </a:r>
            <a:r>
              <a:rPr lang="en-GB" dirty="0"/>
              <a:t>()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486FCF-D54A-E6E6-8D71-EA082B52F9D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374529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E022E87-7241-CF90-CE42-1ED3F93BBC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useCallback</a:t>
            </a:r>
            <a:r>
              <a:rPr lang="en-GB" dirty="0"/>
              <a:t>()</a:t>
            </a:r>
            <a:br>
              <a:rPr lang="en-GB" dirty="0"/>
            </a:b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605674-D552-ADAF-F509-49ED7A38FC10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88035" y="1694258"/>
            <a:ext cx="10357485" cy="2684462"/>
          </a:xfrm>
        </p:spPr>
        <p:txBody>
          <a:bodyPr/>
          <a:lstStyle/>
          <a:p>
            <a:pPr marL="0" indent="0">
              <a:buNone/>
            </a:pPr>
            <a:r>
              <a:rPr lang="en-GB" dirty="0" err="1"/>
              <a:t>useCallback</a:t>
            </a:r>
            <a:r>
              <a:rPr lang="en-GB" dirty="0"/>
              <a:t> will return the memorised version of a function that only changes when one of the dependencies has changed.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Memorisation is a way to cache results so they don’t have to be calculated again.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 err="1"/>
              <a:t>useMemo</a:t>
            </a:r>
            <a:r>
              <a:rPr lang="en-GB" dirty="0"/>
              <a:t> is similar, but </a:t>
            </a:r>
            <a:r>
              <a:rPr lang="en-GB" dirty="0" err="1"/>
              <a:t>useCallback</a:t>
            </a:r>
            <a:r>
              <a:rPr lang="en-GB" dirty="0"/>
              <a:t> is for functions, not values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DA150B-8C2F-AC70-0E82-BD6B71D071C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07775" y="6511925"/>
            <a:ext cx="784225" cy="179388"/>
          </a:xfrm>
          <a:prstGeom prst="rect">
            <a:avLst/>
          </a:prstGeom>
        </p:spPr>
        <p:txBody>
          <a:bodyPr/>
          <a:lstStyle/>
          <a:p>
            <a:fld id="{EF892D59-8F09-EF4B-AD6D-DA609442F868}" type="slidenum">
              <a:rPr lang="en-GB" smtClean="0"/>
              <a:pPr/>
              <a:t>39</a:t>
            </a:fld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9811D7-CC05-23DC-D2B8-5CDCA2CA319F}"/>
              </a:ext>
            </a:extLst>
          </p:cNvPr>
          <p:cNvSpPr txBox="1"/>
          <p:nvPr/>
        </p:nvSpPr>
        <p:spPr>
          <a:xfrm>
            <a:off x="9223022" y="1524000"/>
            <a:ext cx="2709334" cy="4224715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l"/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2D0829F-ED26-A6D5-95BD-F0BC6C3EB951}"/>
              </a:ext>
            </a:extLst>
          </p:cNvPr>
          <p:cNvSpPr txBox="1"/>
          <p:nvPr/>
        </p:nvSpPr>
        <p:spPr>
          <a:xfrm>
            <a:off x="9146443" y="1436375"/>
            <a:ext cx="2709334" cy="423064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l"/>
            <a:endParaRPr lang="en-GB" sz="2000" dirty="0">
              <a:latin typeface="Montserrat" pitchFamily="2" charset="77"/>
            </a:endParaRPr>
          </a:p>
          <a:p>
            <a:pPr algn="l"/>
            <a:endParaRPr lang="en-GB" sz="2000" dirty="0">
              <a:latin typeface="Montserrat" pitchFamily="2" charset="77"/>
            </a:endParaRPr>
          </a:p>
          <a:p>
            <a:pPr algn="l"/>
            <a:endParaRPr lang="en-GB" sz="2000" dirty="0"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2736635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D169B13-0485-6293-2EE1-9BC4F6362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do we use them?</a:t>
            </a:r>
            <a:br>
              <a:rPr lang="en-GB" dirty="0"/>
            </a:b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605674-D552-ADAF-F509-49ED7A38FC10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88824" y="1627680"/>
            <a:ext cx="9879176" cy="2684462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Hooks have to be imported into any component that needs to use them.</a:t>
            </a:r>
            <a:endParaRPr lang="en-GB" b="1" dirty="0"/>
          </a:p>
          <a:p>
            <a:pPr marL="0" indent="0">
              <a:buNone/>
            </a:pPr>
            <a:r>
              <a:rPr lang="en-GB" dirty="0"/>
              <a:t>As the hooks are not the default import, we need to import them as objects, hence the curly braces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We can separate multiple hook imports with a comma.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DA150B-8C2F-AC70-0E82-BD6B71D071C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07775" y="6511925"/>
            <a:ext cx="784225" cy="179388"/>
          </a:xfrm>
          <a:prstGeom prst="rect">
            <a:avLst/>
          </a:prstGeom>
        </p:spPr>
        <p:txBody>
          <a:bodyPr/>
          <a:lstStyle/>
          <a:p>
            <a:fld id="{EF892D59-8F09-EF4B-AD6D-DA609442F868}" type="slidenum">
              <a:rPr lang="en-GB" smtClean="0"/>
              <a:pPr/>
              <a:t>4</a:t>
            </a:fld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2A74066-0482-AF4F-3072-A8F70AB990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0887" y="3797136"/>
            <a:ext cx="4099915" cy="3048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26C6774-D456-0B2E-356D-5C5CACA321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0887" y="5085921"/>
            <a:ext cx="5182049" cy="320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9267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5009462-E861-3059-7287-BC1C6DB8DA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useCallback</a:t>
            </a:r>
            <a:r>
              <a:rPr lang="en-GB" dirty="0"/>
              <a:t>()</a:t>
            </a:r>
            <a:br>
              <a:rPr lang="en-GB" dirty="0"/>
            </a:b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605674-D552-ADAF-F509-49ED7A38FC10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35084" y="1647825"/>
            <a:ext cx="11340978" cy="1068387"/>
          </a:xfrm>
        </p:spPr>
        <p:txBody>
          <a:bodyPr/>
          <a:lstStyle/>
          <a:p>
            <a:r>
              <a:rPr lang="en-GB" dirty="0"/>
              <a:t>It is easier to understand when to use this hook when you see how not using it causes a problem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DA150B-8C2F-AC70-0E82-BD6B71D071C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07775" y="6511925"/>
            <a:ext cx="784225" cy="179388"/>
          </a:xfrm>
          <a:prstGeom prst="rect">
            <a:avLst/>
          </a:prstGeom>
        </p:spPr>
        <p:txBody>
          <a:bodyPr/>
          <a:lstStyle/>
          <a:p>
            <a:fld id="{EF892D59-8F09-EF4B-AD6D-DA609442F868}" type="slidenum">
              <a:rPr lang="en-GB" smtClean="0"/>
              <a:pPr/>
              <a:t>40</a:t>
            </a:fld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9811D7-CC05-23DC-D2B8-5CDCA2CA319F}"/>
              </a:ext>
            </a:extLst>
          </p:cNvPr>
          <p:cNvSpPr txBox="1"/>
          <p:nvPr/>
        </p:nvSpPr>
        <p:spPr>
          <a:xfrm>
            <a:off x="9223022" y="1524000"/>
            <a:ext cx="2709334" cy="4224715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l"/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2D0829F-ED26-A6D5-95BD-F0BC6C3EB951}"/>
              </a:ext>
            </a:extLst>
          </p:cNvPr>
          <p:cNvSpPr txBox="1"/>
          <p:nvPr/>
        </p:nvSpPr>
        <p:spPr>
          <a:xfrm>
            <a:off x="9146443" y="1436375"/>
            <a:ext cx="2709334" cy="423064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l"/>
            <a:endParaRPr lang="en-GB" sz="2000" dirty="0">
              <a:latin typeface="Montserrat" pitchFamily="2" charset="77"/>
            </a:endParaRPr>
          </a:p>
          <a:p>
            <a:pPr algn="l"/>
            <a:endParaRPr lang="en-GB" sz="2000" dirty="0">
              <a:latin typeface="Montserrat" pitchFamily="2" charset="77"/>
            </a:endParaRPr>
          </a:p>
          <a:p>
            <a:pPr algn="l"/>
            <a:endParaRPr lang="en-GB" sz="2000" dirty="0">
              <a:latin typeface="Montserrat" pitchFamily="2" charset="77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121E952-EBDF-7485-DEA4-84A9D4DA91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986" y="2496489"/>
            <a:ext cx="3221497" cy="28673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1F8AC05-2777-10CF-176A-166F9C0E0C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986" y="5337290"/>
            <a:ext cx="3221497" cy="148684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BA6AFC2-2706-A03D-DA05-E328159209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5978" y="2469102"/>
            <a:ext cx="2194750" cy="86113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2E3554B-D419-9E6E-B26A-65FD601E1CFD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3892483" y="2938644"/>
            <a:ext cx="2113090" cy="9915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0698EAF8-9C13-0B67-B4FA-5BA36FE729CD}"/>
              </a:ext>
            </a:extLst>
          </p:cNvPr>
          <p:cNvSpPr txBox="1">
            <a:spLocks/>
          </p:cNvSpPr>
          <p:nvPr/>
        </p:nvSpPr>
        <p:spPr>
          <a:xfrm>
            <a:off x="4410371" y="4639239"/>
            <a:ext cx="7412469" cy="106862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15000"/>
              <a:buFont typeface="Arial" panose="020B0604020202020204" pitchFamily="34" charset="0"/>
              <a:buNone/>
              <a:defRPr sz="20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20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0000"/>
              <a:buFont typeface="Arial" panose="020B0604020202020204" pitchFamily="34" charset="0"/>
              <a:buChar char="•"/>
              <a:tabLst/>
              <a:defRPr sz="20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0000"/>
              <a:buFont typeface="Arial" panose="020B0604020202020204" pitchFamily="34" charset="0"/>
              <a:buChar char="•"/>
              <a:tabLst/>
              <a:defRPr sz="20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5000"/>
              <a:buFont typeface="Arial" panose="020B0604020202020204" pitchFamily="34" charset="0"/>
              <a:buChar char="•"/>
              <a:tabLst/>
              <a:defRPr sz="20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Every time this component re-renders, every function inside this component is recreated. Hence the function references change between renders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7761594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6D69BA5-7C8C-5599-782C-900F8D80A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useCallback</a:t>
            </a:r>
            <a:r>
              <a:rPr lang="en-GB" dirty="0"/>
              <a:t>()</a:t>
            </a:r>
            <a:br>
              <a:rPr lang="en-GB" dirty="0"/>
            </a:b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605674-D552-ADAF-F509-49ED7A38FC10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563276" y="1635760"/>
            <a:ext cx="9525604" cy="1068387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If we create a set(), we can see this in real time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The initial render of this component shows that 3 functions have been created. 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DA150B-8C2F-AC70-0E82-BD6B71D071C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07775" y="6511925"/>
            <a:ext cx="784225" cy="179388"/>
          </a:xfrm>
          <a:prstGeom prst="rect">
            <a:avLst/>
          </a:prstGeom>
        </p:spPr>
        <p:txBody>
          <a:bodyPr/>
          <a:lstStyle/>
          <a:p>
            <a:fld id="{EF892D59-8F09-EF4B-AD6D-DA609442F868}" type="slidenum">
              <a:rPr lang="en-GB" smtClean="0"/>
              <a:pPr/>
              <a:t>41</a:t>
            </a:fld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9811D7-CC05-23DC-D2B8-5CDCA2CA319F}"/>
              </a:ext>
            </a:extLst>
          </p:cNvPr>
          <p:cNvSpPr txBox="1"/>
          <p:nvPr/>
        </p:nvSpPr>
        <p:spPr>
          <a:xfrm>
            <a:off x="9223022" y="1524000"/>
            <a:ext cx="2709334" cy="4224715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l"/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2D0829F-ED26-A6D5-95BD-F0BC6C3EB951}"/>
              </a:ext>
            </a:extLst>
          </p:cNvPr>
          <p:cNvSpPr txBox="1"/>
          <p:nvPr/>
        </p:nvSpPr>
        <p:spPr>
          <a:xfrm>
            <a:off x="9146443" y="1436375"/>
            <a:ext cx="2709334" cy="423064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l"/>
            <a:endParaRPr lang="en-GB" sz="2000" dirty="0">
              <a:latin typeface="Montserrat" pitchFamily="2" charset="77"/>
            </a:endParaRPr>
          </a:p>
          <a:p>
            <a:pPr algn="l"/>
            <a:endParaRPr lang="en-GB" sz="2000" dirty="0">
              <a:latin typeface="Montserrat" pitchFamily="2" charset="77"/>
            </a:endParaRPr>
          </a:p>
          <a:p>
            <a:pPr algn="l"/>
            <a:endParaRPr lang="en-GB" sz="2000" dirty="0">
              <a:latin typeface="Montserrat" pitchFamily="2" charset="77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34EE207-0D77-C4E9-2EE3-5693D4C5AE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346" y="2094936"/>
            <a:ext cx="4198984" cy="47248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D2C0360-1175-FEFE-F84B-8F21DC5D70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346" y="2567417"/>
            <a:ext cx="3856054" cy="150127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AC4F388-1ED7-5EF1-E0FA-91D94F1761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2997" y="3367907"/>
            <a:ext cx="2743438" cy="112023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51E2B45-C104-B181-09F4-43B0A87EDA78}"/>
              </a:ext>
            </a:extLst>
          </p:cNvPr>
          <p:cNvCxnSpPr>
            <a:cxnSpLocks/>
          </p:cNvCxnSpPr>
          <p:nvPr/>
        </p:nvCxnSpPr>
        <p:spPr>
          <a:xfrm>
            <a:off x="3820160" y="3841907"/>
            <a:ext cx="2624852" cy="3119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352273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B28A84D-0404-BACF-582C-49C07347A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useCallback</a:t>
            </a:r>
            <a:r>
              <a:rPr lang="en-GB" dirty="0"/>
              <a:t>()</a:t>
            </a:r>
            <a:br>
              <a:rPr lang="en-GB" dirty="0"/>
            </a:b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605674-D552-ADAF-F509-49ED7A38FC10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514799" y="1778318"/>
            <a:ext cx="10701841" cy="1068387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If I click a button, the subsequent state change and re render creates the 3 functions again, but with different references 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This could add a huge performance issue. This is where </a:t>
            </a:r>
            <a:r>
              <a:rPr lang="en-GB" dirty="0" err="1"/>
              <a:t>useCallback</a:t>
            </a:r>
            <a:r>
              <a:rPr lang="en-GB" dirty="0"/>
              <a:t> will come in handy.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Similarly to other hooks, it takes 2 arguments. The function and the dependencies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DA150B-8C2F-AC70-0E82-BD6B71D071C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07775" y="6511925"/>
            <a:ext cx="784225" cy="179388"/>
          </a:xfrm>
          <a:prstGeom prst="rect">
            <a:avLst/>
          </a:prstGeom>
        </p:spPr>
        <p:txBody>
          <a:bodyPr/>
          <a:lstStyle/>
          <a:p>
            <a:fld id="{EF892D59-8F09-EF4B-AD6D-DA609442F868}" type="slidenum">
              <a:rPr lang="en-GB" smtClean="0"/>
              <a:pPr/>
              <a:t>42</a:t>
            </a:fld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9811D7-CC05-23DC-D2B8-5CDCA2CA319F}"/>
              </a:ext>
            </a:extLst>
          </p:cNvPr>
          <p:cNvSpPr txBox="1"/>
          <p:nvPr/>
        </p:nvSpPr>
        <p:spPr>
          <a:xfrm>
            <a:off x="9223022" y="1524000"/>
            <a:ext cx="2709334" cy="4224715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l"/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2D0829F-ED26-A6D5-95BD-F0BC6C3EB951}"/>
              </a:ext>
            </a:extLst>
          </p:cNvPr>
          <p:cNvSpPr txBox="1"/>
          <p:nvPr/>
        </p:nvSpPr>
        <p:spPr>
          <a:xfrm>
            <a:off x="9146443" y="1436375"/>
            <a:ext cx="2709334" cy="423064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l"/>
            <a:endParaRPr lang="en-GB" sz="2000" dirty="0">
              <a:latin typeface="Montserrat" pitchFamily="2" charset="77"/>
            </a:endParaRPr>
          </a:p>
          <a:p>
            <a:pPr algn="l"/>
            <a:endParaRPr lang="en-GB" sz="2000" dirty="0">
              <a:latin typeface="Montserrat" pitchFamily="2" charset="77"/>
            </a:endParaRPr>
          </a:p>
          <a:p>
            <a:pPr algn="l"/>
            <a:endParaRPr lang="en-GB" sz="2000" dirty="0">
              <a:latin typeface="Montserrat" pitchFamily="2" charset="77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F4E914-D022-788B-84B3-9A295B9FE9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7054" y="2781244"/>
            <a:ext cx="3467400" cy="129551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2243280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3611CB9-5F16-C8F6-D5E7-7161B1700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useCallback</a:t>
            </a:r>
            <a:r>
              <a:rPr lang="en-GB" dirty="0"/>
              <a:t>()</a:t>
            </a:r>
            <a:br>
              <a:rPr lang="en-GB" dirty="0"/>
            </a:b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605674-D552-ADAF-F509-49ED7A38FC10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88182" y="1633273"/>
            <a:ext cx="11187880" cy="1068387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By adding </a:t>
            </a:r>
            <a:r>
              <a:rPr lang="en-GB" dirty="0" err="1"/>
              <a:t>useCallback</a:t>
            </a:r>
            <a:r>
              <a:rPr lang="en-GB" dirty="0"/>
              <a:t>, we can determine which functions are recreated on re-render 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DA150B-8C2F-AC70-0E82-BD6B71D071C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07775" y="6511925"/>
            <a:ext cx="784225" cy="179388"/>
          </a:xfrm>
          <a:prstGeom prst="rect">
            <a:avLst/>
          </a:prstGeom>
        </p:spPr>
        <p:txBody>
          <a:bodyPr/>
          <a:lstStyle/>
          <a:p>
            <a:fld id="{EF892D59-8F09-EF4B-AD6D-DA609442F868}" type="slidenum">
              <a:rPr lang="en-GB" smtClean="0"/>
              <a:pPr/>
              <a:t>43</a:t>
            </a:fld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9811D7-CC05-23DC-D2B8-5CDCA2CA319F}"/>
              </a:ext>
            </a:extLst>
          </p:cNvPr>
          <p:cNvSpPr txBox="1"/>
          <p:nvPr/>
        </p:nvSpPr>
        <p:spPr>
          <a:xfrm>
            <a:off x="9223022" y="1524000"/>
            <a:ext cx="2709334" cy="4224715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l"/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2D0829F-ED26-A6D5-95BD-F0BC6C3EB951}"/>
              </a:ext>
            </a:extLst>
          </p:cNvPr>
          <p:cNvSpPr txBox="1"/>
          <p:nvPr/>
        </p:nvSpPr>
        <p:spPr>
          <a:xfrm>
            <a:off x="9146443" y="1436375"/>
            <a:ext cx="2709334" cy="423064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l"/>
            <a:endParaRPr lang="en-GB" sz="2000" dirty="0">
              <a:latin typeface="Montserrat" pitchFamily="2" charset="77"/>
            </a:endParaRPr>
          </a:p>
          <a:p>
            <a:pPr algn="l"/>
            <a:endParaRPr lang="en-GB" sz="2000" dirty="0">
              <a:latin typeface="Montserrat" pitchFamily="2" charset="77"/>
            </a:endParaRPr>
          </a:p>
          <a:p>
            <a:pPr algn="l"/>
            <a:endParaRPr lang="en-GB" sz="2000" dirty="0">
              <a:latin typeface="Montserrat" pitchFamily="2" charset="77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8EA03C-DB53-8A63-24F6-D3360B2EF5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6863" y="2608005"/>
            <a:ext cx="4854361" cy="302540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EBAF3BA-6ACC-E466-3790-7E94CC266666}"/>
              </a:ext>
            </a:extLst>
          </p:cNvPr>
          <p:cNvSpPr txBox="1"/>
          <p:nvPr/>
        </p:nvSpPr>
        <p:spPr>
          <a:xfrm>
            <a:off x="7513930" y="2627353"/>
            <a:ext cx="2709334" cy="423064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l"/>
            <a:endParaRPr lang="en-GB" sz="2000" dirty="0">
              <a:latin typeface="Montserrat" pitchFamily="2" charset="77"/>
            </a:endParaRPr>
          </a:p>
          <a:p>
            <a:pPr algn="l"/>
            <a:r>
              <a:rPr lang="en-GB" sz="2000" dirty="0">
                <a:latin typeface="Montserrat" pitchFamily="2" charset="77"/>
              </a:rPr>
              <a:t>Increment is only recreated when p1score is updated</a:t>
            </a:r>
          </a:p>
          <a:p>
            <a:pPr algn="l"/>
            <a:endParaRPr lang="en-GB" sz="2000" dirty="0">
              <a:latin typeface="Montserrat" pitchFamily="2" charset="77"/>
            </a:endParaRPr>
          </a:p>
          <a:p>
            <a:pPr algn="l"/>
            <a:endParaRPr lang="en-GB" sz="2000" dirty="0">
              <a:latin typeface="Montserrat" pitchFamily="2" charset="77"/>
            </a:endParaRPr>
          </a:p>
          <a:p>
            <a:pPr algn="l"/>
            <a:endParaRPr lang="en-GB" sz="2000" dirty="0">
              <a:latin typeface="Montserrat" pitchFamily="2" charset="77"/>
            </a:endParaRPr>
          </a:p>
          <a:p>
            <a:pPr algn="l"/>
            <a:endParaRPr lang="en-GB" sz="2000" dirty="0">
              <a:latin typeface="Montserrat" pitchFamily="2" charset="77"/>
            </a:endParaRPr>
          </a:p>
          <a:p>
            <a:r>
              <a:rPr lang="en-GB" sz="2000" dirty="0">
                <a:latin typeface="Montserrat" pitchFamily="2" charset="77"/>
              </a:rPr>
              <a:t>Incrementp2 is only recreated when p2score is updated</a:t>
            </a:r>
          </a:p>
          <a:p>
            <a:pPr algn="l"/>
            <a:endParaRPr lang="en-GB" sz="2000" dirty="0">
              <a:latin typeface="Montserrat" pitchFamily="2" charset="77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A0B3565-AF4D-1923-F511-6B3F8C5F873D}"/>
              </a:ext>
            </a:extLst>
          </p:cNvPr>
          <p:cNvCxnSpPr>
            <a:cxnSpLocks/>
          </p:cNvCxnSpPr>
          <p:nvPr/>
        </p:nvCxnSpPr>
        <p:spPr>
          <a:xfrm flipH="1">
            <a:off x="4062871" y="3339097"/>
            <a:ext cx="334151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0673487-D878-B8CC-E671-EF683021920B}"/>
              </a:ext>
            </a:extLst>
          </p:cNvPr>
          <p:cNvCxnSpPr>
            <a:cxnSpLocks/>
          </p:cNvCxnSpPr>
          <p:nvPr/>
        </p:nvCxnSpPr>
        <p:spPr>
          <a:xfrm flipH="1">
            <a:off x="4062871" y="5399319"/>
            <a:ext cx="334151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200635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DC35F57-9E1E-43E4-AC54-17C899ECD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useCallback</a:t>
            </a:r>
            <a:r>
              <a:rPr lang="en-GB" dirty="0"/>
              <a:t>()</a:t>
            </a:r>
            <a:br>
              <a:rPr lang="en-GB" dirty="0"/>
            </a:b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605674-D552-ADAF-F509-49ED7A38FC10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77255" y="1524000"/>
            <a:ext cx="11030520" cy="1068387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This time, we still get 3 function references in the initial render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If I press P1+, it increments to 5, not 6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If I press P2+, it increments only one more reference as only one function needs to be recreated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DA150B-8C2F-AC70-0E82-BD6B71D071C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07775" y="6511925"/>
            <a:ext cx="784225" cy="179388"/>
          </a:xfrm>
          <a:prstGeom prst="rect">
            <a:avLst/>
          </a:prstGeom>
        </p:spPr>
        <p:txBody>
          <a:bodyPr/>
          <a:lstStyle/>
          <a:p>
            <a:fld id="{EF892D59-8F09-EF4B-AD6D-DA609442F868}" type="slidenum">
              <a:rPr lang="en-GB" smtClean="0"/>
              <a:pPr/>
              <a:t>44</a:t>
            </a:fld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9811D7-CC05-23DC-D2B8-5CDCA2CA319F}"/>
              </a:ext>
            </a:extLst>
          </p:cNvPr>
          <p:cNvSpPr txBox="1"/>
          <p:nvPr/>
        </p:nvSpPr>
        <p:spPr>
          <a:xfrm>
            <a:off x="9223022" y="1524000"/>
            <a:ext cx="2709334" cy="4224715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l"/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2D0829F-ED26-A6D5-95BD-F0BC6C3EB951}"/>
              </a:ext>
            </a:extLst>
          </p:cNvPr>
          <p:cNvSpPr txBox="1"/>
          <p:nvPr/>
        </p:nvSpPr>
        <p:spPr>
          <a:xfrm>
            <a:off x="9146443" y="1436375"/>
            <a:ext cx="2709334" cy="423064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l"/>
            <a:endParaRPr lang="en-GB" sz="2000" dirty="0">
              <a:latin typeface="Montserrat" pitchFamily="2" charset="77"/>
            </a:endParaRPr>
          </a:p>
          <a:p>
            <a:pPr algn="l"/>
            <a:endParaRPr lang="en-GB" sz="2000" dirty="0">
              <a:latin typeface="Montserrat" pitchFamily="2" charset="77"/>
            </a:endParaRPr>
          </a:p>
          <a:p>
            <a:pPr algn="l"/>
            <a:endParaRPr lang="en-GB" sz="2000" dirty="0">
              <a:latin typeface="Montserrat" pitchFamily="2" charset="77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BB20C0C-F271-B825-6CEC-EB13BC9D96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3022" y="1999155"/>
            <a:ext cx="2827265" cy="112023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9E6C102-D51D-88D9-FA3B-3BAF20BAC9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0297" y="3173824"/>
            <a:ext cx="2866098" cy="122541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DAC3348-A2AF-C5F8-875F-160C4F14D9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6530" y="5070463"/>
            <a:ext cx="3139712" cy="153175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3067640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A65CFF8-8B9F-7508-C924-1B9C02A476E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 err="1"/>
              <a:t>useCallback</a:t>
            </a:r>
            <a:r>
              <a:rPr lang="en-GB" dirty="0"/>
              <a:t>()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59A5116-4A56-406B-F8FB-8ECEEF83B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605674-D552-ADAF-F509-49ED7A38FC10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473825" y="579438"/>
            <a:ext cx="5718175" cy="1068387"/>
          </a:xfrm>
        </p:spPr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DA150B-8C2F-AC70-0E82-BD6B71D071C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07775" y="6511925"/>
            <a:ext cx="784225" cy="179388"/>
          </a:xfrm>
          <a:prstGeom prst="rect">
            <a:avLst/>
          </a:prstGeom>
        </p:spPr>
        <p:txBody>
          <a:bodyPr/>
          <a:lstStyle/>
          <a:p>
            <a:fld id="{EF892D59-8F09-EF4B-AD6D-DA609442F868}" type="slidenum">
              <a:rPr lang="en-GB" smtClean="0"/>
              <a:pPr/>
              <a:t>45</a:t>
            </a:fld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9811D7-CC05-23DC-D2B8-5CDCA2CA319F}"/>
              </a:ext>
            </a:extLst>
          </p:cNvPr>
          <p:cNvSpPr txBox="1"/>
          <p:nvPr/>
        </p:nvSpPr>
        <p:spPr>
          <a:xfrm>
            <a:off x="9223022" y="1524000"/>
            <a:ext cx="2709334" cy="4224715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l"/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2D0829F-ED26-A6D5-95BD-F0BC6C3EB951}"/>
              </a:ext>
            </a:extLst>
          </p:cNvPr>
          <p:cNvSpPr txBox="1"/>
          <p:nvPr/>
        </p:nvSpPr>
        <p:spPr>
          <a:xfrm>
            <a:off x="9146443" y="1436375"/>
            <a:ext cx="2709334" cy="423064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l"/>
            <a:endParaRPr lang="en-GB" sz="2000" dirty="0">
              <a:latin typeface="Montserrat" pitchFamily="2" charset="77"/>
            </a:endParaRPr>
          </a:p>
          <a:p>
            <a:pPr algn="l"/>
            <a:endParaRPr lang="en-GB" sz="2000" dirty="0">
              <a:latin typeface="Montserrat" pitchFamily="2" charset="77"/>
            </a:endParaRPr>
          </a:p>
          <a:p>
            <a:pPr algn="l"/>
            <a:endParaRPr lang="en-GB" sz="2000" dirty="0">
              <a:latin typeface="Montserrat" pitchFamily="2" charset="77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0D5CC03-E1FB-FF45-6FCF-1A6D65FA26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8911" y="370259"/>
            <a:ext cx="6837510" cy="5829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14110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4FF437B-EBC6-7C04-4C1C-300DEA624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useCallback</a:t>
            </a:r>
            <a:r>
              <a:rPr lang="en-GB" dirty="0"/>
              <a:t>()</a:t>
            </a:r>
            <a:br>
              <a:rPr lang="en-GB" dirty="0"/>
            </a:b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605674-D552-ADAF-F509-49ED7A38FC10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38220" y="1617102"/>
            <a:ext cx="10911391" cy="1068387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Best practice is to try and remove the dependencies. This will ensure that the only rendering of these functions is at the initial render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DA150B-8C2F-AC70-0E82-BD6B71D071C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07775" y="6511925"/>
            <a:ext cx="784225" cy="179388"/>
          </a:xfrm>
          <a:prstGeom prst="rect">
            <a:avLst/>
          </a:prstGeom>
        </p:spPr>
        <p:txBody>
          <a:bodyPr/>
          <a:lstStyle/>
          <a:p>
            <a:fld id="{EF892D59-8F09-EF4B-AD6D-DA609442F868}" type="slidenum">
              <a:rPr lang="en-GB" smtClean="0"/>
              <a:pPr/>
              <a:t>46</a:t>
            </a:fld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9811D7-CC05-23DC-D2B8-5CDCA2CA319F}"/>
              </a:ext>
            </a:extLst>
          </p:cNvPr>
          <p:cNvSpPr txBox="1"/>
          <p:nvPr/>
        </p:nvSpPr>
        <p:spPr>
          <a:xfrm>
            <a:off x="9223022" y="1524000"/>
            <a:ext cx="2709334" cy="4224715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l"/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2D0829F-ED26-A6D5-95BD-F0BC6C3EB951}"/>
              </a:ext>
            </a:extLst>
          </p:cNvPr>
          <p:cNvSpPr txBox="1"/>
          <p:nvPr/>
        </p:nvSpPr>
        <p:spPr>
          <a:xfrm>
            <a:off x="9146443" y="1436375"/>
            <a:ext cx="2709334" cy="423064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l"/>
            <a:endParaRPr lang="en-GB" sz="2000" dirty="0">
              <a:latin typeface="Montserrat" pitchFamily="2" charset="77"/>
            </a:endParaRPr>
          </a:p>
          <a:p>
            <a:pPr algn="l"/>
            <a:endParaRPr lang="en-GB" sz="2000" dirty="0">
              <a:latin typeface="Montserrat" pitchFamily="2" charset="77"/>
            </a:endParaRPr>
          </a:p>
          <a:p>
            <a:pPr algn="l"/>
            <a:endParaRPr lang="en-GB" sz="2000" dirty="0">
              <a:latin typeface="Montserrat" pitchFamily="2" charset="77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E668BF7-8039-CF46-906A-76D7D789A4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515" y="3021792"/>
            <a:ext cx="4496190" cy="11507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CD09BBE-E4E9-9D8A-23CD-EA00AAE1E5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4837" y="2778591"/>
            <a:ext cx="3871795" cy="348560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4997001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33C2BF-19C4-2546-010E-A37F8EA4CDC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err="1"/>
              <a:t>useMemo</a:t>
            </a:r>
            <a:r>
              <a:rPr lang="en-GB" dirty="0"/>
              <a:t>()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4EB70D7-E3E9-6338-7F6D-BF5C263B57B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445015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7B792E5-A2E7-5C3A-5425-1CC58ABD3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useMemo</a:t>
            </a:r>
            <a:r>
              <a:rPr lang="en-GB" dirty="0"/>
              <a:t>()</a:t>
            </a:r>
            <a:br>
              <a:rPr lang="en-GB" dirty="0"/>
            </a:b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605674-D552-ADAF-F509-49ED7A38FC10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36223" y="1829118"/>
            <a:ext cx="11519554" cy="2684462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Essential for improving performance and speed by caching output in memory, then returning that value when the same input is given 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 err="1"/>
              <a:t>useMemo</a:t>
            </a:r>
            <a:r>
              <a:rPr lang="en-GB" dirty="0"/>
              <a:t> is called and accepts 2 arguments.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The first is the function (compute), the second is the dependencies 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Similar to </a:t>
            </a:r>
            <a:r>
              <a:rPr lang="en-GB" dirty="0" err="1"/>
              <a:t>useCallback</a:t>
            </a:r>
            <a:r>
              <a:rPr lang="en-GB" dirty="0"/>
              <a:t>, but used for values rather than functions 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DA150B-8C2F-AC70-0E82-BD6B71D071C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07775" y="6511925"/>
            <a:ext cx="784225" cy="179388"/>
          </a:xfrm>
          <a:prstGeom prst="rect">
            <a:avLst/>
          </a:prstGeom>
        </p:spPr>
        <p:txBody>
          <a:bodyPr/>
          <a:lstStyle/>
          <a:p>
            <a:fld id="{EF892D59-8F09-EF4B-AD6D-DA609442F868}" type="slidenum">
              <a:rPr lang="en-GB" smtClean="0"/>
              <a:pPr/>
              <a:t>48</a:t>
            </a:fld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9811D7-CC05-23DC-D2B8-5CDCA2CA319F}"/>
              </a:ext>
            </a:extLst>
          </p:cNvPr>
          <p:cNvSpPr txBox="1"/>
          <p:nvPr/>
        </p:nvSpPr>
        <p:spPr>
          <a:xfrm>
            <a:off x="9223022" y="1524000"/>
            <a:ext cx="2709334" cy="4224715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l"/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2D0829F-ED26-A6D5-95BD-F0BC6C3EB951}"/>
              </a:ext>
            </a:extLst>
          </p:cNvPr>
          <p:cNvSpPr txBox="1"/>
          <p:nvPr/>
        </p:nvSpPr>
        <p:spPr>
          <a:xfrm>
            <a:off x="9146443" y="1436375"/>
            <a:ext cx="2709334" cy="423064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l"/>
            <a:endParaRPr lang="en-GB" sz="2000" dirty="0">
              <a:latin typeface="Montserrat" pitchFamily="2" charset="77"/>
            </a:endParaRPr>
          </a:p>
          <a:p>
            <a:pPr algn="l"/>
            <a:endParaRPr lang="en-GB" sz="2000" dirty="0">
              <a:latin typeface="Montserrat" pitchFamily="2" charset="77"/>
            </a:endParaRPr>
          </a:p>
          <a:p>
            <a:pPr algn="l"/>
            <a:endParaRPr lang="en-GB" sz="2000" dirty="0"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50104235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D224B3E-F34E-39CB-5510-B1ED18865B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useMemo</a:t>
            </a:r>
            <a:r>
              <a:rPr lang="en-GB" dirty="0"/>
              <a:t>()</a:t>
            </a:r>
            <a:br>
              <a:rPr lang="en-GB" dirty="0"/>
            </a:b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605674-D552-ADAF-F509-49ED7A38FC10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514799" y="1524000"/>
            <a:ext cx="10892976" cy="5335587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Another problem that needs a solution</a:t>
            </a:r>
          </a:p>
          <a:p>
            <a:pPr marL="0" indent="0">
              <a:buNone/>
            </a:pPr>
            <a:r>
              <a:rPr lang="en-GB" dirty="0"/>
              <a:t>Every time the button is clicked, it re-renders both</a:t>
            </a:r>
          </a:p>
          <a:p>
            <a:pPr marL="0" indent="0">
              <a:buNone/>
            </a:pPr>
            <a:r>
              <a:rPr lang="en-GB" dirty="0"/>
              <a:t>parent and child components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DA150B-8C2F-AC70-0E82-BD6B71D071C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07775" y="6511925"/>
            <a:ext cx="784225" cy="179388"/>
          </a:xfrm>
          <a:prstGeom prst="rect">
            <a:avLst/>
          </a:prstGeom>
        </p:spPr>
        <p:txBody>
          <a:bodyPr/>
          <a:lstStyle/>
          <a:p>
            <a:fld id="{EF892D59-8F09-EF4B-AD6D-DA609442F868}" type="slidenum">
              <a:rPr lang="en-GB" smtClean="0"/>
              <a:pPr/>
              <a:t>49</a:t>
            </a:fld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9811D7-CC05-23DC-D2B8-5CDCA2CA319F}"/>
              </a:ext>
            </a:extLst>
          </p:cNvPr>
          <p:cNvSpPr txBox="1"/>
          <p:nvPr/>
        </p:nvSpPr>
        <p:spPr>
          <a:xfrm>
            <a:off x="9223022" y="1524000"/>
            <a:ext cx="2709334" cy="4224715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l"/>
            <a:endParaRPr lang="en-GB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D2F8523-C633-AB67-D6C6-E971A567001E}"/>
              </a:ext>
            </a:extLst>
          </p:cNvPr>
          <p:cNvGrpSpPr/>
          <p:nvPr/>
        </p:nvGrpSpPr>
        <p:grpSpPr>
          <a:xfrm>
            <a:off x="2799213" y="3078480"/>
            <a:ext cx="3591428" cy="3342060"/>
            <a:chOff x="2728873" y="2624306"/>
            <a:chExt cx="4161600" cy="394979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A73192E-22CB-5809-7C36-FE3C8C2C520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29878" y="2624306"/>
              <a:ext cx="4160595" cy="2805288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034A5A4-C88E-3186-FE5C-00C18C7BBC8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28873" y="5389087"/>
              <a:ext cx="4161600" cy="1185013"/>
            </a:xfrm>
            <a:prstGeom prst="rect">
              <a:avLst/>
            </a:prstGeom>
          </p:spPr>
        </p:pic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F98A122E-D8F2-77BF-0039-7425DF64FC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85322" y="2751283"/>
            <a:ext cx="3604015" cy="124831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2C43402-ED15-3947-9E13-C582732C3D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42889" y="4434432"/>
            <a:ext cx="3130530" cy="1788026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589763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3B7C12D-9BE2-313F-51C1-050A63B0F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General Rules</a:t>
            </a:r>
            <a:br>
              <a:rPr lang="en-GB" dirty="0"/>
            </a:b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605674-D552-ADAF-F509-49ED7A38FC10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62305" y="1605598"/>
            <a:ext cx="10848975" cy="2684462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3 general rules of use:</a:t>
            </a:r>
          </a:p>
          <a:p>
            <a:pPr marL="0" indent="0">
              <a:buNone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Only call Hooks at the top level. Don’t call Hooks inside loops, conditions, or nested functions</a:t>
            </a:r>
          </a:p>
          <a:p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Only call Hooks from React function components</a:t>
            </a:r>
          </a:p>
          <a:p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Don’t call Hooks from regular JavaScript functions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DA150B-8C2F-AC70-0E82-BD6B71D071C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07775" y="6511925"/>
            <a:ext cx="784225" cy="179388"/>
          </a:xfrm>
          <a:prstGeom prst="rect">
            <a:avLst/>
          </a:prstGeom>
        </p:spPr>
        <p:txBody>
          <a:bodyPr/>
          <a:lstStyle/>
          <a:p>
            <a:fld id="{EF892D59-8F09-EF4B-AD6D-DA609442F868}" type="slidenum">
              <a:rPr lang="en-GB" smtClean="0"/>
              <a:pPr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7381667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637095E-93A3-7484-64CC-A300FF14D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useMemo</a:t>
            </a:r>
            <a:r>
              <a:rPr lang="en-GB" dirty="0"/>
              <a:t>()</a:t>
            </a:r>
            <a:br>
              <a:rPr lang="en-GB" dirty="0"/>
            </a:b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605674-D552-ADAF-F509-49ED7A38FC10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07594" y="1615895"/>
            <a:ext cx="11008295" cy="4051127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With </a:t>
            </a:r>
            <a:r>
              <a:rPr lang="en-GB" dirty="0" err="1"/>
              <a:t>useMemo</a:t>
            </a:r>
            <a:r>
              <a:rPr lang="en-GB" dirty="0"/>
              <a:t> we can store the value of the function and as long as it doesn’t change, the child will never be re-rendered 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DA150B-8C2F-AC70-0E82-BD6B71D071C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07775" y="6511925"/>
            <a:ext cx="784225" cy="179388"/>
          </a:xfrm>
          <a:prstGeom prst="rect">
            <a:avLst/>
          </a:prstGeom>
        </p:spPr>
        <p:txBody>
          <a:bodyPr/>
          <a:lstStyle/>
          <a:p>
            <a:fld id="{EF892D59-8F09-EF4B-AD6D-DA609442F868}" type="slidenum">
              <a:rPr lang="en-GB" smtClean="0"/>
              <a:pPr/>
              <a:t>50</a:t>
            </a:fld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9811D7-CC05-23DC-D2B8-5CDCA2CA319F}"/>
              </a:ext>
            </a:extLst>
          </p:cNvPr>
          <p:cNvSpPr txBox="1"/>
          <p:nvPr/>
        </p:nvSpPr>
        <p:spPr>
          <a:xfrm>
            <a:off x="9223022" y="1524000"/>
            <a:ext cx="2709334" cy="4224715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l"/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2D0829F-ED26-A6D5-95BD-F0BC6C3EB951}"/>
              </a:ext>
            </a:extLst>
          </p:cNvPr>
          <p:cNvSpPr txBox="1"/>
          <p:nvPr/>
        </p:nvSpPr>
        <p:spPr>
          <a:xfrm>
            <a:off x="9146443" y="1436375"/>
            <a:ext cx="2709334" cy="423064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l"/>
            <a:endParaRPr lang="en-GB" sz="2000" dirty="0">
              <a:latin typeface="Montserrat" pitchFamily="2" charset="77"/>
            </a:endParaRPr>
          </a:p>
          <a:p>
            <a:pPr algn="l"/>
            <a:endParaRPr lang="en-GB" sz="2000" dirty="0">
              <a:latin typeface="Montserrat" pitchFamily="2" charset="77"/>
            </a:endParaRPr>
          </a:p>
          <a:p>
            <a:pPr algn="l"/>
            <a:endParaRPr lang="en-GB" sz="2000" dirty="0">
              <a:latin typeface="Montserrat" pitchFamily="2" charset="77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E20B51C-C399-9917-F68A-1C1184F362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009" y="3011108"/>
            <a:ext cx="4166433" cy="233977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270B559-CB86-0EBE-8766-1ABBAB1C2A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1728" y="3478825"/>
            <a:ext cx="4054191" cy="1486029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8221277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68B351E-2E25-5611-72ED-AB79CB5777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useMemo</a:t>
            </a:r>
            <a:r>
              <a:rPr lang="en-GB" dirty="0"/>
              <a:t>()</a:t>
            </a:r>
            <a:br>
              <a:rPr lang="en-GB" dirty="0"/>
            </a:b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605674-D552-ADAF-F509-49ED7A38FC10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77255" y="1525040"/>
            <a:ext cx="10953941" cy="1414949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Lets add new state and include that as a dependency in the </a:t>
            </a:r>
            <a:r>
              <a:rPr lang="en-GB" dirty="0" err="1"/>
              <a:t>useMemo</a:t>
            </a:r>
            <a:r>
              <a:rPr lang="en-GB" dirty="0"/>
              <a:t> for the child component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The child component is only </a:t>
            </a:r>
            <a:r>
              <a:rPr lang="en-GB" dirty="0" err="1"/>
              <a:t>rerendered</a:t>
            </a:r>
            <a:r>
              <a:rPr lang="en-GB" dirty="0"/>
              <a:t> when </a:t>
            </a:r>
            <a:r>
              <a:rPr lang="en-GB" dirty="0" err="1"/>
              <a:t>newState</a:t>
            </a:r>
            <a:r>
              <a:rPr lang="en-GB" dirty="0"/>
              <a:t> is updated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DA150B-8C2F-AC70-0E82-BD6B71D071C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07775" y="6511925"/>
            <a:ext cx="784225" cy="179388"/>
          </a:xfrm>
          <a:prstGeom prst="rect">
            <a:avLst/>
          </a:prstGeom>
        </p:spPr>
        <p:txBody>
          <a:bodyPr/>
          <a:lstStyle/>
          <a:p>
            <a:fld id="{EF892D59-8F09-EF4B-AD6D-DA609442F868}" type="slidenum">
              <a:rPr lang="en-GB" smtClean="0"/>
              <a:pPr/>
              <a:t>51</a:t>
            </a:fld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9811D7-CC05-23DC-D2B8-5CDCA2CA319F}"/>
              </a:ext>
            </a:extLst>
          </p:cNvPr>
          <p:cNvSpPr txBox="1"/>
          <p:nvPr/>
        </p:nvSpPr>
        <p:spPr>
          <a:xfrm>
            <a:off x="9223022" y="1524000"/>
            <a:ext cx="2709334" cy="4224715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l"/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2D0829F-ED26-A6D5-95BD-F0BC6C3EB951}"/>
              </a:ext>
            </a:extLst>
          </p:cNvPr>
          <p:cNvSpPr txBox="1"/>
          <p:nvPr/>
        </p:nvSpPr>
        <p:spPr>
          <a:xfrm>
            <a:off x="9146443" y="1436375"/>
            <a:ext cx="2709334" cy="423064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l"/>
            <a:endParaRPr lang="en-GB" sz="2000" dirty="0">
              <a:latin typeface="Montserrat" pitchFamily="2" charset="77"/>
            </a:endParaRPr>
          </a:p>
          <a:p>
            <a:pPr algn="l"/>
            <a:endParaRPr lang="en-GB" sz="2000" dirty="0">
              <a:latin typeface="Montserrat" pitchFamily="2" charset="77"/>
            </a:endParaRPr>
          </a:p>
          <a:p>
            <a:pPr algn="l"/>
            <a:endParaRPr lang="en-GB" sz="2000" dirty="0">
              <a:latin typeface="Montserrat" pitchFamily="2" charset="77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8A90FF9-8D46-64C0-E9AD-E7844AF3B3EB}"/>
              </a:ext>
            </a:extLst>
          </p:cNvPr>
          <p:cNvGrpSpPr/>
          <p:nvPr/>
        </p:nvGrpSpPr>
        <p:grpSpPr>
          <a:xfrm>
            <a:off x="1820420" y="2457366"/>
            <a:ext cx="4980506" cy="3932442"/>
            <a:chOff x="3801620" y="1591531"/>
            <a:chExt cx="4980506" cy="393244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9FAF71A-8B28-222F-923C-8406BD1E83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13455" y="1591531"/>
              <a:ext cx="4968671" cy="548688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3CF96C6C-A9C5-2F69-08E5-954186A3195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01620" y="2211439"/>
              <a:ext cx="4980506" cy="3312534"/>
            </a:xfrm>
            <a:prstGeom prst="rect">
              <a:avLst/>
            </a:prstGeom>
          </p:spPr>
        </p:pic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993B1831-60B0-86B1-0F7A-F77D73C6B8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41650" y="3429000"/>
            <a:ext cx="3962743" cy="194326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0437148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33C2BF-19C4-2546-010E-A37F8EA4CDC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/>
              <a:t>Custom Hooks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3B2263-BFF9-3687-224C-024F97EAA35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996271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B81D4ED-4DA9-4915-54B1-502E693BC0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Custom Hooks</a:t>
            </a:r>
            <a:br>
              <a:rPr lang="en-GB" dirty="0"/>
            </a:b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605674-D552-ADAF-F509-49ED7A38FC10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07470" y="1627680"/>
            <a:ext cx="11145171" cy="2684462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Sometimes we write our own blocks of functionality that are useful to our </a:t>
            </a:r>
            <a:r>
              <a:rPr lang="en-GB" dirty="0" err="1"/>
              <a:t>codeblocks</a:t>
            </a:r>
            <a:r>
              <a:rPr lang="en-GB" dirty="0"/>
              <a:t>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Regularly, these can be used over again with multiple components. 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We may be tempted to save these as functions and then export them. However, React allows us to create our own hooks, this has a major benefit.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Once you create a hook which starts with the word ‘use’, it allows the linter to find bugs in the hook. 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DA150B-8C2F-AC70-0E82-BD6B71D071C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07775" y="6511925"/>
            <a:ext cx="784225" cy="179388"/>
          </a:xfrm>
          <a:prstGeom prst="rect">
            <a:avLst/>
          </a:prstGeom>
        </p:spPr>
        <p:txBody>
          <a:bodyPr/>
          <a:lstStyle/>
          <a:p>
            <a:fld id="{EF892D59-8F09-EF4B-AD6D-DA609442F868}" type="slidenum">
              <a:rPr lang="en-GB" smtClean="0"/>
              <a:pPr/>
              <a:t>53</a:t>
            </a:fld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9811D7-CC05-23DC-D2B8-5CDCA2CA319F}"/>
              </a:ext>
            </a:extLst>
          </p:cNvPr>
          <p:cNvSpPr txBox="1"/>
          <p:nvPr/>
        </p:nvSpPr>
        <p:spPr>
          <a:xfrm>
            <a:off x="9223022" y="1524000"/>
            <a:ext cx="2709334" cy="4224715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l"/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2D0829F-ED26-A6D5-95BD-F0BC6C3EB951}"/>
              </a:ext>
            </a:extLst>
          </p:cNvPr>
          <p:cNvSpPr txBox="1"/>
          <p:nvPr/>
        </p:nvSpPr>
        <p:spPr>
          <a:xfrm>
            <a:off x="9146443" y="1436375"/>
            <a:ext cx="2709334" cy="423064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l"/>
            <a:endParaRPr lang="en-GB" sz="2000" dirty="0">
              <a:latin typeface="Montserrat" pitchFamily="2" charset="77"/>
            </a:endParaRPr>
          </a:p>
          <a:p>
            <a:pPr algn="l"/>
            <a:endParaRPr lang="en-GB" sz="2000" dirty="0">
              <a:latin typeface="Montserrat" pitchFamily="2" charset="77"/>
            </a:endParaRPr>
          </a:p>
          <a:p>
            <a:pPr algn="l"/>
            <a:endParaRPr lang="en-GB" sz="2000" dirty="0"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39527669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BACA3B7-9D17-2E60-6D1F-2DF7D4199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Custom Hooks</a:t>
            </a:r>
            <a:br>
              <a:rPr lang="en-GB" dirty="0"/>
            </a:b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605674-D552-ADAF-F509-49ED7A38FC10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514799" y="1546578"/>
            <a:ext cx="11161263" cy="2684462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It is important to note that the general rules of react hooks also apply to custom hooks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dirty="0"/>
              <a:t>Just in case…</a:t>
            </a:r>
          </a:p>
          <a:p>
            <a:pPr marL="0" indent="0">
              <a:buNone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Only call Hooks at the top level. Don’t call Hooks inside loops, conditions, or nested functions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Only call Hooks from React function components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Don’t call Hooks from regular JavaScript functions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DA150B-8C2F-AC70-0E82-BD6B71D071C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07775" y="6511925"/>
            <a:ext cx="784225" cy="179388"/>
          </a:xfrm>
          <a:prstGeom prst="rect">
            <a:avLst/>
          </a:prstGeom>
        </p:spPr>
        <p:txBody>
          <a:bodyPr/>
          <a:lstStyle/>
          <a:p>
            <a:fld id="{EF892D59-8F09-EF4B-AD6D-DA609442F868}" type="slidenum">
              <a:rPr lang="en-GB" smtClean="0"/>
              <a:pPr/>
              <a:t>54</a:t>
            </a:fld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9811D7-CC05-23DC-D2B8-5CDCA2CA319F}"/>
              </a:ext>
            </a:extLst>
          </p:cNvPr>
          <p:cNvSpPr txBox="1"/>
          <p:nvPr/>
        </p:nvSpPr>
        <p:spPr>
          <a:xfrm>
            <a:off x="9223022" y="1524000"/>
            <a:ext cx="2709334" cy="4224715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l"/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2D0829F-ED26-A6D5-95BD-F0BC6C3EB951}"/>
              </a:ext>
            </a:extLst>
          </p:cNvPr>
          <p:cNvSpPr txBox="1"/>
          <p:nvPr/>
        </p:nvSpPr>
        <p:spPr>
          <a:xfrm>
            <a:off x="9146443" y="1436375"/>
            <a:ext cx="2709334" cy="423064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l"/>
            <a:endParaRPr lang="en-GB" sz="2000" dirty="0">
              <a:latin typeface="Montserrat" pitchFamily="2" charset="77"/>
            </a:endParaRPr>
          </a:p>
          <a:p>
            <a:pPr algn="l"/>
            <a:endParaRPr lang="en-GB" sz="2000" dirty="0">
              <a:latin typeface="Montserrat" pitchFamily="2" charset="77"/>
            </a:endParaRPr>
          </a:p>
          <a:p>
            <a:pPr algn="l"/>
            <a:endParaRPr lang="en-GB" sz="2000" dirty="0"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7834568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A91B23C-1E17-A576-6428-F8E58D9A7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Using local storage</a:t>
            </a:r>
            <a:br>
              <a:rPr lang="en-GB" dirty="0"/>
            </a:b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605674-D552-ADAF-F509-49ED7A38FC10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19801" y="1692000"/>
            <a:ext cx="7118920" cy="2684462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When it comes to the storage of session keys and other snippets of information we might need to use.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Let’s build a custom hook that lets us use this persistent storage</a:t>
            </a:r>
          </a:p>
          <a:p>
            <a:pPr marL="0" indent="0">
              <a:buNone/>
            </a:pPr>
            <a:r>
              <a:rPr lang="en-GB" dirty="0"/>
              <a:t>When we type into the box and refresh, the data is lost.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We can easily change this to store the value locally, </a:t>
            </a:r>
            <a:r>
              <a:rPr lang="en-GB" dirty="0" err="1"/>
              <a:t>i.e</a:t>
            </a:r>
            <a:r>
              <a:rPr lang="en-GB" dirty="0"/>
              <a:t>  inside the browser 	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DA150B-8C2F-AC70-0E82-BD6B71D071C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07775" y="6511925"/>
            <a:ext cx="784225" cy="179388"/>
          </a:xfrm>
          <a:prstGeom prst="rect">
            <a:avLst/>
          </a:prstGeom>
        </p:spPr>
        <p:txBody>
          <a:bodyPr/>
          <a:lstStyle/>
          <a:p>
            <a:fld id="{EF892D59-8F09-EF4B-AD6D-DA609442F868}" type="slidenum">
              <a:rPr lang="en-GB" smtClean="0"/>
              <a:pPr/>
              <a:t>55</a:t>
            </a:fld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9811D7-CC05-23DC-D2B8-5CDCA2CA319F}"/>
              </a:ext>
            </a:extLst>
          </p:cNvPr>
          <p:cNvSpPr txBox="1"/>
          <p:nvPr/>
        </p:nvSpPr>
        <p:spPr>
          <a:xfrm>
            <a:off x="9223022" y="1524000"/>
            <a:ext cx="2709334" cy="4224715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l"/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694035-F95A-4D76-8AE3-528C6E8A7F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4907" y="2431073"/>
            <a:ext cx="4217449" cy="2684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92685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8A9FCD2-D643-F530-F3FA-B19A8838CC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Using local storage</a:t>
            </a:r>
            <a:br>
              <a:rPr lang="en-GB" dirty="0"/>
            </a:b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605674-D552-ADAF-F509-49ED7A38FC10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86588" y="1760452"/>
            <a:ext cx="11805411" cy="2684462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Create a new component called </a:t>
            </a:r>
            <a:r>
              <a:rPr lang="en-GB" dirty="0" err="1"/>
              <a:t>useLocalStorage.jsx</a:t>
            </a:r>
            <a:r>
              <a:rPr lang="en-GB" dirty="0"/>
              <a:t>. We want this to work similarly to </a:t>
            </a:r>
            <a:r>
              <a:rPr lang="en-GB" dirty="0" err="1"/>
              <a:t>useState</a:t>
            </a:r>
            <a:r>
              <a:rPr lang="en-GB" dirty="0"/>
              <a:t>, in that it will return a value and a function that lets you set a value.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Inside our component, we now call this custom hook in, rather than </a:t>
            </a:r>
            <a:r>
              <a:rPr lang="en-GB" dirty="0" err="1"/>
              <a:t>useState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DA150B-8C2F-AC70-0E82-BD6B71D071C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07775" y="6511925"/>
            <a:ext cx="784225" cy="179388"/>
          </a:xfrm>
          <a:prstGeom prst="rect">
            <a:avLst/>
          </a:prstGeom>
        </p:spPr>
        <p:txBody>
          <a:bodyPr/>
          <a:lstStyle/>
          <a:p>
            <a:fld id="{EF892D59-8F09-EF4B-AD6D-DA609442F868}" type="slidenum">
              <a:rPr lang="en-GB" smtClean="0"/>
              <a:pPr/>
              <a:t>56</a:t>
            </a:fld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9811D7-CC05-23DC-D2B8-5CDCA2CA319F}"/>
              </a:ext>
            </a:extLst>
          </p:cNvPr>
          <p:cNvSpPr txBox="1"/>
          <p:nvPr/>
        </p:nvSpPr>
        <p:spPr>
          <a:xfrm>
            <a:off x="9223022" y="1524000"/>
            <a:ext cx="2709334" cy="4224715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l"/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2D0829F-ED26-A6D5-95BD-F0BC6C3EB951}"/>
              </a:ext>
            </a:extLst>
          </p:cNvPr>
          <p:cNvSpPr txBox="1"/>
          <p:nvPr/>
        </p:nvSpPr>
        <p:spPr>
          <a:xfrm>
            <a:off x="9146443" y="1436375"/>
            <a:ext cx="2709334" cy="423064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l"/>
            <a:endParaRPr lang="en-GB" sz="2000" dirty="0">
              <a:latin typeface="Montserrat" pitchFamily="2" charset="77"/>
            </a:endParaRPr>
          </a:p>
          <a:p>
            <a:pPr algn="l"/>
            <a:endParaRPr lang="en-GB" sz="2000" dirty="0">
              <a:latin typeface="Montserrat" pitchFamily="2" charset="77"/>
            </a:endParaRPr>
          </a:p>
          <a:p>
            <a:pPr algn="l"/>
            <a:endParaRPr lang="en-GB" sz="2000" dirty="0">
              <a:latin typeface="Montserrat" pitchFamily="2" charset="77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658CF76-41CC-9B9C-EF72-F0F3E6C95C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468" y="2631063"/>
            <a:ext cx="5113463" cy="188230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604452F-940E-C574-E06F-73FC7AFB5A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6826" y="2891251"/>
            <a:ext cx="3379236" cy="2300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68097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8B4B44B-4B90-5052-5898-FF45F441FE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Using local storage</a:t>
            </a:r>
            <a:br>
              <a:rPr lang="en-GB" dirty="0"/>
            </a:b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605674-D552-ADAF-F509-49ED7A38FC10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67020" y="1739512"/>
            <a:ext cx="11282141" cy="2684462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If we prime our hook to accept the initial value, it can then utilize </a:t>
            </a:r>
            <a:r>
              <a:rPr lang="en-GB" dirty="0" err="1"/>
              <a:t>useState</a:t>
            </a:r>
            <a:r>
              <a:rPr lang="en-GB" dirty="0"/>
              <a:t> within the hook and change the functionality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We can now create the logic for persisting local data. In our component, we need to pass the key into our hook. name is the key we will use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DA150B-8C2F-AC70-0E82-BD6B71D071C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07775" y="6511925"/>
            <a:ext cx="784225" cy="179388"/>
          </a:xfrm>
          <a:prstGeom prst="rect">
            <a:avLst/>
          </a:prstGeom>
        </p:spPr>
        <p:txBody>
          <a:bodyPr/>
          <a:lstStyle/>
          <a:p>
            <a:fld id="{EF892D59-8F09-EF4B-AD6D-DA609442F868}" type="slidenum">
              <a:rPr lang="en-GB" smtClean="0"/>
              <a:pPr/>
              <a:t>57</a:t>
            </a:fld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9811D7-CC05-23DC-D2B8-5CDCA2CA319F}"/>
              </a:ext>
            </a:extLst>
          </p:cNvPr>
          <p:cNvSpPr txBox="1"/>
          <p:nvPr/>
        </p:nvSpPr>
        <p:spPr>
          <a:xfrm>
            <a:off x="9223022" y="1524000"/>
            <a:ext cx="2709334" cy="4224715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l"/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2D0829F-ED26-A6D5-95BD-F0BC6C3EB951}"/>
              </a:ext>
            </a:extLst>
          </p:cNvPr>
          <p:cNvSpPr txBox="1"/>
          <p:nvPr/>
        </p:nvSpPr>
        <p:spPr>
          <a:xfrm>
            <a:off x="9146443" y="1436375"/>
            <a:ext cx="2709334" cy="423064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l"/>
            <a:endParaRPr lang="en-GB" sz="2000" dirty="0">
              <a:latin typeface="Montserrat" pitchFamily="2" charset="77"/>
            </a:endParaRPr>
          </a:p>
          <a:p>
            <a:pPr algn="l"/>
            <a:endParaRPr lang="en-GB" sz="2000" dirty="0">
              <a:latin typeface="Montserrat" pitchFamily="2" charset="77"/>
            </a:endParaRPr>
          </a:p>
          <a:p>
            <a:pPr algn="l"/>
            <a:endParaRPr lang="en-GB" sz="2000" dirty="0">
              <a:latin typeface="Montserrat" pitchFamily="2" charset="77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0E29AF0-F3A3-60F9-8ECA-DE79161D1C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156" y="2735520"/>
            <a:ext cx="5715495" cy="13869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6994FA5-3F8C-EA1D-B85D-65D94B6DEA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6273" y="5164058"/>
            <a:ext cx="6218459" cy="1005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87516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197A7A2-F67D-00E9-2B9E-1724156F18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Using local storage</a:t>
            </a:r>
            <a:br>
              <a:rPr lang="en-GB" dirty="0"/>
            </a:b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605674-D552-ADAF-F509-49ED7A38FC10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74386" y="1668473"/>
            <a:ext cx="11161262" cy="2684462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As local storage uses JSON, we need to create a function that allows our hook to check if a local value exists. 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When the page is refreshed, it will run and the return the local value into the text box</a:t>
            </a:r>
          </a:p>
          <a:p>
            <a:pPr marL="0" indent="0">
              <a:buNone/>
            </a:pPr>
            <a:r>
              <a:rPr lang="en-GB" dirty="0"/>
              <a:t>As </a:t>
            </a:r>
            <a:r>
              <a:rPr lang="en-GB" dirty="0" err="1"/>
              <a:t>useState</a:t>
            </a:r>
            <a:r>
              <a:rPr lang="en-GB" dirty="0"/>
              <a:t> can accept a function, we need to check if a function has been passed in (in which case it returns whatever was passed to it)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DA150B-8C2F-AC70-0E82-BD6B71D071C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07775" y="6511925"/>
            <a:ext cx="784225" cy="179388"/>
          </a:xfrm>
          <a:prstGeom prst="rect">
            <a:avLst/>
          </a:prstGeom>
        </p:spPr>
        <p:txBody>
          <a:bodyPr/>
          <a:lstStyle/>
          <a:p>
            <a:fld id="{EF892D59-8F09-EF4B-AD6D-DA609442F868}" type="slidenum">
              <a:rPr lang="en-GB" smtClean="0"/>
              <a:pPr/>
              <a:t>58</a:t>
            </a:fld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9811D7-CC05-23DC-D2B8-5CDCA2CA319F}"/>
              </a:ext>
            </a:extLst>
          </p:cNvPr>
          <p:cNvSpPr txBox="1"/>
          <p:nvPr/>
        </p:nvSpPr>
        <p:spPr>
          <a:xfrm>
            <a:off x="9223022" y="1524000"/>
            <a:ext cx="2709334" cy="4224715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l"/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2D0829F-ED26-A6D5-95BD-F0BC6C3EB951}"/>
              </a:ext>
            </a:extLst>
          </p:cNvPr>
          <p:cNvSpPr txBox="1"/>
          <p:nvPr/>
        </p:nvSpPr>
        <p:spPr>
          <a:xfrm>
            <a:off x="9146443" y="1436375"/>
            <a:ext cx="2709334" cy="423064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l"/>
            <a:endParaRPr lang="en-GB" sz="2000" dirty="0">
              <a:latin typeface="Montserrat" pitchFamily="2" charset="77"/>
            </a:endParaRPr>
          </a:p>
          <a:p>
            <a:pPr algn="l"/>
            <a:endParaRPr lang="en-GB" sz="2000" dirty="0">
              <a:latin typeface="Montserrat" pitchFamily="2" charset="77"/>
            </a:endParaRPr>
          </a:p>
          <a:p>
            <a:pPr algn="l"/>
            <a:endParaRPr lang="en-GB" sz="2000" dirty="0">
              <a:latin typeface="Montserrat" pitchFamily="2" charset="77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B0E063D-6CF1-95BE-34FA-CF52D49B0E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5017" y="2156375"/>
            <a:ext cx="5235988" cy="1979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88775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AF50BB9-88EE-A430-7012-B5F93B03A1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Using local storage</a:t>
            </a:r>
            <a:br>
              <a:rPr lang="en-GB" dirty="0"/>
            </a:b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605674-D552-ADAF-F509-49ED7A38FC10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55721" y="1543955"/>
            <a:ext cx="11500055" cy="2684462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Now, we need to call the </a:t>
            </a:r>
            <a:r>
              <a:rPr lang="en-GB" dirty="0" err="1"/>
              <a:t>getLocalVariable</a:t>
            </a:r>
            <a:r>
              <a:rPr lang="en-GB" dirty="0"/>
              <a:t> function based on what is passed on refresh.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The best way to update the local storage is to apply </a:t>
            </a:r>
            <a:r>
              <a:rPr lang="en-GB" dirty="0" err="1"/>
              <a:t>useEffect</a:t>
            </a:r>
            <a:r>
              <a:rPr lang="en-GB" dirty="0"/>
              <a:t> as this will re-run automatically on re-render.</a:t>
            </a:r>
          </a:p>
          <a:p>
            <a:pPr marL="0" indent="0">
              <a:buNone/>
            </a:pPr>
            <a:r>
              <a:rPr lang="en-GB" dirty="0"/>
              <a:t>Returning the value will populate the textbox with anything that already exists in </a:t>
            </a:r>
            <a:r>
              <a:rPr lang="en-GB" dirty="0" err="1"/>
              <a:t>localStorage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DA150B-8C2F-AC70-0E82-BD6B71D071C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07775" y="6511925"/>
            <a:ext cx="784225" cy="179388"/>
          </a:xfrm>
          <a:prstGeom prst="rect">
            <a:avLst/>
          </a:prstGeom>
        </p:spPr>
        <p:txBody>
          <a:bodyPr/>
          <a:lstStyle/>
          <a:p>
            <a:fld id="{EF892D59-8F09-EF4B-AD6D-DA609442F868}" type="slidenum">
              <a:rPr lang="en-GB" smtClean="0"/>
              <a:pPr/>
              <a:t>59</a:t>
            </a:fld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9811D7-CC05-23DC-D2B8-5CDCA2CA319F}"/>
              </a:ext>
            </a:extLst>
          </p:cNvPr>
          <p:cNvSpPr txBox="1"/>
          <p:nvPr/>
        </p:nvSpPr>
        <p:spPr>
          <a:xfrm>
            <a:off x="9223022" y="1524000"/>
            <a:ext cx="2709334" cy="4224715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l"/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2D0829F-ED26-A6D5-95BD-F0BC6C3EB951}"/>
              </a:ext>
            </a:extLst>
          </p:cNvPr>
          <p:cNvSpPr txBox="1"/>
          <p:nvPr/>
        </p:nvSpPr>
        <p:spPr>
          <a:xfrm>
            <a:off x="9146443" y="1436375"/>
            <a:ext cx="2709334" cy="423064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l"/>
            <a:endParaRPr lang="en-GB" sz="2000" dirty="0">
              <a:latin typeface="Montserrat" pitchFamily="2" charset="77"/>
            </a:endParaRPr>
          </a:p>
          <a:p>
            <a:pPr algn="l"/>
            <a:endParaRPr lang="en-GB" sz="2000" dirty="0">
              <a:latin typeface="Montserrat" pitchFamily="2" charset="77"/>
            </a:endParaRPr>
          </a:p>
          <a:p>
            <a:pPr algn="l"/>
            <a:endParaRPr lang="en-GB" sz="2000" dirty="0">
              <a:latin typeface="Montserrat" pitchFamily="2" charset="77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93E479-0F68-AB6B-AF49-96B5EE19F6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0764" y="4440974"/>
            <a:ext cx="4739100" cy="1924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7121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33C2BF-19C4-2546-010E-A37F8EA4CDC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err="1"/>
              <a:t>useState</a:t>
            </a:r>
            <a:r>
              <a:rPr lang="en-GB" dirty="0"/>
              <a:t>()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BD09BA6A-2E60-2B92-1BF7-1A7E02DB4BA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217286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A5396F7-9245-1601-F070-23BBE6899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Using local storage</a:t>
            </a:r>
            <a:br>
              <a:rPr lang="en-GB" dirty="0"/>
            </a:b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605674-D552-ADAF-F509-49ED7A38FC10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52690" y="1648064"/>
            <a:ext cx="10428670" cy="2684462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The result is a key of name being put into Local storage when the page is rendered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This is then updated when a name is entered into the text input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DA150B-8C2F-AC70-0E82-BD6B71D071C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07775" y="6511925"/>
            <a:ext cx="784225" cy="179388"/>
          </a:xfrm>
          <a:prstGeom prst="rect">
            <a:avLst/>
          </a:prstGeom>
        </p:spPr>
        <p:txBody>
          <a:bodyPr/>
          <a:lstStyle/>
          <a:p>
            <a:fld id="{EF892D59-8F09-EF4B-AD6D-DA609442F868}" type="slidenum">
              <a:rPr lang="en-GB" smtClean="0"/>
              <a:pPr/>
              <a:t>60</a:t>
            </a:fld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9811D7-CC05-23DC-D2B8-5CDCA2CA319F}"/>
              </a:ext>
            </a:extLst>
          </p:cNvPr>
          <p:cNvSpPr txBox="1"/>
          <p:nvPr/>
        </p:nvSpPr>
        <p:spPr>
          <a:xfrm>
            <a:off x="9223022" y="1524000"/>
            <a:ext cx="2709334" cy="4224715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l"/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2D0829F-ED26-A6D5-95BD-F0BC6C3EB951}"/>
              </a:ext>
            </a:extLst>
          </p:cNvPr>
          <p:cNvSpPr txBox="1"/>
          <p:nvPr/>
        </p:nvSpPr>
        <p:spPr>
          <a:xfrm>
            <a:off x="9146443" y="1436375"/>
            <a:ext cx="2709334" cy="423064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l"/>
            <a:endParaRPr lang="en-GB" sz="2000" dirty="0">
              <a:latin typeface="Montserrat" pitchFamily="2" charset="77"/>
            </a:endParaRPr>
          </a:p>
          <a:p>
            <a:pPr algn="l"/>
            <a:endParaRPr lang="en-GB" sz="2000" dirty="0">
              <a:latin typeface="Montserrat" pitchFamily="2" charset="77"/>
            </a:endParaRPr>
          </a:p>
          <a:p>
            <a:pPr algn="l"/>
            <a:endParaRPr lang="en-GB" sz="2000" dirty="0">
              <a:latin typeface="Montserrat" pitchFamily="2" charset="77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D01AF0A-0D59-64D8-EC4B-BE6C2F27DC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5909" y="2223524"/>
            <a:ext cx="2568163" cy="157747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3F01762-E602-8EAF-C85E-96340958AE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5107" y="4770604"/>
            <a:ext cx="6264183" cy="156223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0600532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F00275F-55FE-3713-9CC6-2CB7C8458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Using local storage</a:t>
            </a:r>
            <a:br>
              <a:rPr lang="en-GB" dirty="0"/>
            </a:b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605674-D552-ADAF-F509-49ED7A38FC10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207835" y="1815545"/>
            <a:ext cx="9775190" cy="2684462"/>
          </a:xfrm>
        </p:spPr>
        <p:txBody>
          <a:bodyPr/>
          <a:lstStyle/>
          <a:p>
            <a:r>
              <a:rPr lang="en-GB" dirty="0"/>
              <a:t>Upon page refresh and subsequent re-render, this is stored and put into the text input automatically</a:t>
            </a:r>
          </a:p>
          <a:p>
            <a:endParaRPr lang="en-GB" dirty="0"/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DA150B-8C2F-AC70-0E82-BD6B71D071C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07775" y="6511925"/>
            <a:ext cx="784225" cy="179388"/>
          </a:xfrm>
          <a:prstGeom prst="rect">
            <a:avLst/>
          </a:prstGeom>
        </p:spPr>
        <p:txBody>
          <a:bodyPr/>
          <a:lstStyle/>
          <a:p>
            <a:fld id="{EF892D59-8F09-EF4B-AD6D-DA609442F868}" type="slidenum">
              <a:rPr lang="en-GB" smtClean="0"/>
              <a:pPr/>
              <a:t>61</a:t>
            </a:fld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9811D7-CC05-23DC-D2B8-5CDCA2CA319F}"/>
              </a:ext>
            </a:extLst>
          </p:cNvPr>
          <p:cNvSpPr txBox="1"/>
          <p:nvPr/>
        </p:nvSpPr>
        <p:spPr>
          <a:xfrm>
            <a:off x="9223022" y="1524000"/>
            <a:ext cx="2709334" cy="4224715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l"/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2D0829F-ED26-A6D5-95BD-F0BC6C3EB951}"/>
              </a:ext>
            </a:extLst>
          </p:cNvPr>
          <p:cNvSpPr txBox="1"/>
          <p:nvPr/>
        </p:nvSpPr>
        <p:spPr>
          <a:xfrm>
            <a:off x="9146443" y="1436375"/>
            <a:ext cx="2709334" cy="423064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l"/>
            <a:endParaRPr lang="en-GB" sz="2000" dirty="0">
              <a:latin typeface="Montserrat" pitchFamily="2" charset="77"/>
            </a:endParaRPr>
          </a:p>
          <a:p>
            <a:pPr algn="l"/>
            <a:endParaRPr lang="en-GB" sz="2000" dirty="0">
              <a:latin typeface="Montserrat" pitchFamily="2" charset="77"/>
            </a:endParaRPr>
          </a:p>
          <a:p>
            <a:pPr algn="l"/>
            <a:endParaRPr lang="en-GB" sz="2000" dirty="0"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02474103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37D3994-F817-111B-8D67-F22F277D3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Another example</a:t>
            </a:r>
            <a:br>
              <a:rPr lang="en-GB" dirty="0"/>
            </a:b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605674-D552-ADAF-F509-49ED7A38FC10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59198" y="1581600"/>
            <a:ext cx="10634062" cy="2684463"/>
          </a:xfrm>
        </p:spPr>
        <p:txBody>
          <a:bodyPr/>
          <a:lstStyle/>
          <a:p>
            <a:r>
              <a:rPr lang="en-GB" dirty="0"/>
              <a:t>Logging is something that is regularly used across many components.</a:t>
            </a:r>
          </a:p>
          <a:p>
            <a:endParaRPr lang="en-GB" dirty="0"/>
          </a:p>
          <a:p>
            <a:r>
              <a:rPr lang="en-GB" dirty="0"/>
              <a:t>We can create a new </a:t>
            </a:r>
            <a:r>
              <a:rPr lang="en-GB" dirty="0" err="1"/>
              <a:t>useLog</a:t>
            </a:r>
            <a:r>
              <a:rPr lang="en-GB" dirty="0"/>
              <a:t> hook which records changes to the console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DA150B-8C2F-AC70-0E82-BD6B71D071C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07775" y="6511925"/>
            <a:ext cx="784225" cy="179388"/>
          </a:xfrm>
          <a:prstGeom prst="rect">
            <a:avLst/>
          </a:prstGeom>
        </p:spPr>
        <p:txBody>
          <a:bodyPr/>
          <a:lstStyle/>
          <a:p>
            <a:fld id="{EF892D59-8F09-EF4B-AD6D-DA609442F868}" type="slidenum">
              <a:rPr lang="en-GB" smtClean="0"/>
              <a:pPr/>
              <a:t>62</a:t>
            </a:fld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9811D7-CC05-23DC-D2B8-5CDCA2CA319F}"/>
              </a:ext>
            </a:extLst>
          </p:cNvPr>
          <p:cNvSpPr txBox="1"/>
          <p:nvPr/>
        </p:nvSpPr>
        <p:spPr>
          <a:xfrm>
            <a:off x="9223022" y="1524000"/>
            <a:ext cx="2709334" cy="4224715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l"/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2D0829F-ED26-A6D5-95BD-F0BC6C3EB951}"/>
              </a:ext>
            </a:extLst>
          </p:cNvPr>
          <p:cNvSpPr txBox="1"/>
          <p:nvPr/>
        </p:nvSpPr>
        <p:spPr>
          <a:xfrm>
            <a:off x="9146443" y="1436375"/>
            <a:ext cx="2709334" cy="423064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l"/>
            <a:endParaRPr lang="en-GB" sz="2000" dirty="0">
              <a:latin typeface="Montserrat" pitchFamily="2" charset="77"/>
            </a:endParaRPr>
          </a:p>
          <a:p>
            <a:pPr algn="l"/>
            <a:endParaRPr lang="en-GB" sz="2000" dirty="0">
              <a:latin typeface="Montserrat" pitchFamily="2" charset="77"/>
            </a:endParaRPr>
          </a:p>
          <a:p>
            <a:pPr algn="l"/>
            <a:endParaRPr lang="en-GB" sz="2000" dirty="0">
              <a:latin typeface="Montserrat" pitchFamily="2" charset="77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CD1F7B-CE0C-613B-31E5-8C4C8A36B8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645" y="3191550"/>
            <a:ext cx="5277556" cy="18105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DF94ED9-D1BF-A6F9-C8E2-DE92A8B88D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1382" y="4507704"/>
            <a:ext cx="5456393" cy="181371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7966455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E9130CA-860C-ED47-F35D-17275AFC0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Another example</a:t>
            </a:r>
            <a:br>
              <a:rPr lang="en-GB" dirty="0"/>
            </a:b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605674-D552-ADAF-F509-49ED7A38FC10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93673" y="1648063"/>
            <a:ext cx="11014101" cy="2684463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Now we have 2 blocks of functionality outside the main </a:t>
            </a:r>
            <a:r>
              <a:rPr lang="en-GB" dirty="0" err="1"/>
              <a:t>App.jsx</a:t>
            </a:r>
            <a:r>
              <a:rPr lang="en-GB" dirty="0"/>
              <a:t>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Not only is the complexity removed from the component, it is completely reusable for all other components too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DA150B-8C2F-AC70-0E82-BD6B71D071C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07775" y="6511925"/>
            <a:ext cx="784225" cy="179388"/>
          </a:xfrm>
          <a:prstGeom prst="rect">
            <a:avLst/>
          </a:prstGeom>
        </p:spPr>
        <p:txBody>
          <a:bodyPr/>
          <a:lstStyle/>
          <a:p>
            <a:fld id="{EF892D59-8F09-EF4B-AD6D-DA609442F868}" type="slidenum">
              <a:rPr lang="en-GB" smtClean="0"/>
              <a:pPr/>
              <a:t>63</a:t>
            </a:fld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9811D7-CC05-23DC-D2B8-5CDCA2CA319F}"/>
              </a:ext>
            </a:extLst>
          </p:cNvPr>
          <p:cNvSpPr txBox="1"/>
          <p:nvPr/>
        </p:nvSpPr>
        <p:spPr>
          <a:xfrm>
            <a:off x="9223022" y="1524000"/>
            <a:ext cx="2709334" cy="4224715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l"/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2D0829F-ED26-A6D5-95BD-F0BC6C3EB951}"/>
              </a:ext>
            </a:extLst>
          </p:cNvPr>
          <p:cNvSpPr txBox="1"/>
          <p:nvPr/>
        </p:nvSpPr>
        <p:spPr>
          <a:xfrm>
            <a:off x="9146443" y="1436375"/>
            <a:ext cx="2709334" cy="423064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l"/>
            <a:endParaRPr lang="en-GB" sz="2000" dirty="0">
              <a:latin typeface="Montserrat" pitchFamily="2" charset="77"/>
            </a:endParaRPr>
          </a:p>
          <a:p>
            <a:pPr algn="l"/>
            <a:endParaRPr lang="en-GB" sz="2000" dirty="0">
              <a:latin typeface="Montserrat" pitchFamily="2" charset="77"/>
            </a:endParaRPr>
          </a:p>
          <a:p>
            <a:pPr algn="l"/>
            <a:endParaRPr lang="en-GB" sz="2000" dirty="0">
              <a:latin typeface="Montserrat" pitchFamily="2" charset="77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763092C-D757-FE54-E2C1-624B2BECAA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0574" y="4090829"/>
            <a:ext cx="6492803" cy="2019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07368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2765EDF-D047-8069-3A25-A34CECFC0C9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Labs and Activities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35B361A6-4044-0C11-C9BB-66C46D355B7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439903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5B9614-718A-5D99-5352-364E5EA6CB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Challenges</a:t>
            </a:r>
            <a:br>
              <a:rPr lang="en-GB" dirty="0"/>
            </a:br>
            <a:endParaRPr lang="en-GB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00C845B-1625-4D7C-B102-40B57E1FEE3D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974725" y="2107724"/>
            <a:ext cx="10292715" cy="3008312"/>
          </a:xfrm>
        </p:spPr>
        <p:txBody>
          <a:bodyPr/>
          <a:lstStyle/>
          <a:p>
            <a:pPr marL="457200" indent="-457200">
              <a:buAutoNum type="arabicParenR"/>
            </a:pPr>
            <a:r>
              <a:rPr lang="en-GB" dirty="0"/>
              <a:t>Create a custom hook called </a:t>
            </a:r>
            <a:r>
              <a:rPr lang="en-GB" dirty="0" err="1"/>
              <a:t>useFetch</a:t>
            </a:r>
            <a:r>
              <a:rPr lang="en-GB" dirty="0"/>
              <a:t> which accepts a URL as a parameter to instantiate an API call and return the data</a:t>
            </a:r>
          </a:p>
          <a:p>
            <a:pPr marL="457200" indent="-457200">
              <a:buAutoNum type="arabicParenR"/>
            </a:pPr>
            <a:endParaRPr lang="en-GB" dirty="0"/>
          </a:p>
          <a:p>
            <a:pPr marL="457200" indent="-457200">
              <a:buAutoNum type="arabicParenR"/>
            </a:pPr>
            <a:r>
              <a:rPr lang="en-GB" dirty="0"/>
              <a:t>Create a custom hook called </a:t>
            </a:r>
            <a:r>
              <a:rPr lang="en-GB" dirty="0" err="1"/>
              <a:t>useEventListener</a:t>
            </a:r>
            <a:r>
              <a:rPr lang="en-GB" dirty="0"/>
              <a:t> to an element of a webpage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A821018-76F4-32FA-F4B5-652C77E505F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07775" y="6511925"/>
            <a:ext cx="784225" cy="179388"/>
          </a:xfrm>
          <a:prstGeom prst="rect">
            <a:avLst/>
          </a:prstGeom>
        </p:spPr>
        <p:txBody>
          <a:bodyPr/>
          <a:lstStyle/>
          <a:p>
            <a:fld id="{EF892D59-8F09-EF4B-AD6D-DA609442F868}" type="slidenum">
              <a:rPr lang="en-GB" smtClean="0"/>
              <a:pPr/>
              <a:t>65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63566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7BBD927-758A-0C57-760F-BEC42C390C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useState</a:t>
            </a:r>
            <a:r>
              <a:rPr lang="en-GB" dirty="0"/>
              <a:t>()</a:t>
            </a:r>
            <a:br>
              <a:rPr lang="en-GB" dirty="0"/>
            </a:b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605674-D552-ADAF-F509-49ED7A38FC10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542838" y="1560160"/>
            <a:ext cx="11106324" cy="2684462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When you create a ‘variable’ with use state, you need to create a </a:t>
            </a:r>
            <a:r>
              <a:rPr lang="en-GB" dirty="0" err="1"/>
              <a:t>const</a:t>
            </a:r>
            <a:r>
              <a:rPr lang="en-GB" dirty="0"/>
              <a:t>, then within an array, specify the name of the </a:t>
            </a:r>
            <a:r>
              <a:rPr lang="en-GB" dirty="0" err="1"/>
              <a:t>const</a:t>
            </a:r>
            <a:r>
              <a:rPr lang="en-GB" dirty="0"/>
              <a:t> followed by the </a:t>
            </a:r>
            <a:r>
              <a:rPr lang="en-GB" dirty="0" err="1"/>
              <a:t>setterName</a:t>
            </a:r>
            <a:r>
              <a:rPr lang="en-GB" dirty="0"/>
              <a:t>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This second element allows you to update the state value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       state name        setter function name</a:t>
            </a:r>
          </a:p>
          <a:p>
            <a:pPr marL="0" indent="0">
              <a:buNone/>
            </a:pPr>
            <a:r>
              <a:rPr lang="en-GB" dirty="0"/>
              <a:t>Inside the parenthesis, you need to specify the initial value of this state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DA150B-8C2F-AC70-0E82-BD6B71D071C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07775" y="6511925"/>
            <a:ext cx="784225" cy="179388"/>
          </a:xfrm>
          <a:prstGeom prst="rect">
            <a:avLst/>
          </a:prstGeom>
        </p:spPr>
        <p:txBody>
          <a:bodyPr/>
          <a:lstStyle/>
          <a:p>
            <a:fld id="{EF892D59-8F09-EF4B-AD6D-DA609442F868}" type="slidenum">
              <a:rPr lang="en-GB" smtClean="0"/>
              <a:pPr/>
              <a:t>7</a:t>
            </a:fld>
            <a:endParaRPr lang="en-GB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A840513-E80C-77FD-1FF4-692485703DA3}"/>
              </a:ext>
            </a:extLst>
          </p:cNvPr>
          <p:cNvCxnSpPr/>
          <p:nvPr/>
        </p:nvCxnSpPr>
        <p:spPr>
          <a:xfrm flipV="1">
            <a:off x="2314222" y="4263109"/>
            <a:ext cx="180622" cy="2822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B5F92F2-01F2-6616-82D7-C44E3E625684}"/>
              </a:ext>
            </a:extLst>
          </p:cNvPr>
          <p:cNvCxnSpPr/>
          <p:nvPr/>
        </p:nvCxnSpPr>
        <p:spPr>
          <a:xfrm flipH="1" flipV="1">
            <a:off x="3543358" y="4303448"/>
            <a:ext cx="129347" cy="3212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C8940609-1C1D-7DB4-2CD2-EEA0F59271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8079" y="5600284"/>
            <a:ext cx="4709568" cy="6325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150AD20-5AA9-CD1F-11A2-96230E4A7F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8019" y="3661690"/>
            <a:ext cx="5444844" cy="601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1803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B4561B7-DA75-6E09-27DC-C23306B9ED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useState</a:t>
            </a:r>
            <a:r>
              <a:rPr lang="en-GB" dirty="0"/>
              <a:t>()</a:t>
            </a:r>
            <a:br>
              <a:rPr lang="en-GB" dirty="0"/>
            </a:b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605674-D552-ADAF-F509-49ED7A38FC10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02226" y="1692000"/>
            <a:ext cx="9726481" cy="2684462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In the JSX return, we can now dynamically output the state value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DA150B-8C2F-AC70-0E82-BD6B71D071C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07775" y="6511925"/>
            <a:ext cx="784225" cy="179388"/>
          </a:xfrm>
          <a:prstGeom prst="rect">
            <a:avLst/>
          </a:prstGeom>
        </p:spPr>
        <p:txBody>
          <a:bodyPr/>
          <a:lstStyle/>
          <a:p>
            <a:fld id="{EF892D59-8F09-EF4B-AD6D-DA609442F868}" type="slidenum">
              <a:rPr lang="en-GB" smtClean="0"/>
              <a:pPr/>
              <a:t>8</a:t>
            </a:fld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CB48F87-5BF3-0011-2CEC-CAE5183AAC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6311" y="2401466"/>
            <a:ext cx="4839119" cy="241574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190DEA1-B3B3-1046-6288-E39072DD27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4724" y="3315944"/>
            <a:ext cx="4244708" cy="586791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456836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3199C3D-890E-0B91-AD09-CD03C38A5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useState</a:t>
            </a:r>
            <a:r>
              <a:rPr lang="en-GB" dirty="0"/>
              <a:t>()</a:t>
            </a:r>
            <a:br>
              <a:rPr lang="en-GB" dirty="0"/>
            </a:b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605674-D552-ADAF-F509-49ED7A38FC10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41985" y="1662331"/>
            <a:ext cx="10056495" cy="2684462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To update the value, we need to create a function.</a:t>
            </a:r>
          </a:p>
          <a:p>
            <a:pPr marL="0" indent="0">
              <a:buNone/>
            </a:pPr>
            <a:r>
              <a:rPr lang="en-GB" dirty="0"/>
              <a:t>The most common way is to create a button which calls the setter function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DA150B-8C2F-AC70-0E82-BD6B71D071C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07775" y="6511925"/>
            <a:ext cx="784225" cy="179388"/>
          </a:xfrm>
          <a:prstGeom prst="rect">
            <a:avLst/>
          </a:prstGeom>
        </p:spPr>
        <p:txBody>
          <a:bodyPr/>
          <a:lstStyle/>
          <a:p>
            <a:fld id="{EF892D59-8F09-EF4B-AD6D-DA609442F868}" type="slidenum">
              <a:rPr lang="en-GB" smtClean="0"/>
              <a:pPr/>
              <a:t>9</a:t>
            </a:fld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DDE51A-DD6E-29B3-1669-92616AE667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1404" y="2810402"/>
            <a:ext cx="5845047" cy="238526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FEA8AEF-E688-2D2B-C80A-F612FF8332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8342" y="5310640"/>
            <a:ext cx="3185436" cy="115072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757CA00-3722-CA13-2F56-11C9FD4CBD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61188" y="5310640"/>
            <a:ext cx="2890526" cy="115482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1F07FCD-79AD-7CA0-90D5-A3AD5CE81517}"/>
              </a:ext>
            </a:extLst>
          </p:cNvPr>
          <p:cNvCxnSpPr>
            <a:cxnSpLocks/>
            <a:stCxn id="9" idx="3"/>
            <a:endCxn id="12" idx="1"/>
          </p:cNvCxnSpPr>
          <p:nvPr/>
        </p:nvCxnSpPr>
        <p:spPr>
          <a:xfrm>
            <a:off x="5813778" y="5886000"/>
            <a:ext cx="947410" cy="20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670431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2" val="861ba5a240904b86632099fc56e12dead204a13"/>
</p:tagLst>
</file>

<file path=ppt/theme/theme1.xml><?xml version="1.0" encoding="utf-8"?>
<a:theme xmlns:a="http://schemas.openxmlformats.org/drawingml/2006/main" name="1_QA_CovSlide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6ECD9A05-B13E-4324-B75B-08409513F687}"/>
    </a:ext>
  </a:extLst>
</a:theme>
</file>

<file path=ppt/theme/theme2.xml><?xml version="1.0" encoding="utf-8"?>
<a:theme xmlns:a="http://schemas.openxmlformats.org/drawingml/2006/main" name="2_QA_DivSlides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6E6B1516-6D1C-4FBD-AF93-6EEE726A80B9}"/>
    </a:ext>
  </a:extLst>
</a:theme>
</file>

<file path=ppt/theme/theme3.xml><?xml version="1.0" encoding="utf-8"?>
<a:theme xmlns:a="http://schemas.openxmlformats.org/drawingml/2006/main" name="3_QA_ContSlides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99BD60D0-E4C9-4F6E-BF4B-1B224EC6A50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73D98DD7F7D1B4CA343FFC9BA0D08F2" ma:contentTypeVersion="14" ma:contentTypeDescription="Create a new document." ma:contentTypeScope="" ma:versionID="f5b787ffde9de8eed7b2a76560910c0f">
  <xsd:schema xmlns:xsd="http://www.w3.org/2001/XMLSchema" xmlns:xs="http://www.w3.org/2001/XMLSchema" xmlns:p="http://schemas.microsoft.com/office/2006/metadata/properties" xmlns:ns2="913fe58e-060a-4373-b11d-b366e3be4652" xmlns:ns3="d9d04ef3-bcb7-4ae4-a62d-289c704a8497" targetNamespace="http://schemas.microsoft.com/office/2006/metadata/properties" ma:root="true" ma:fieldsID="53a1b84068abfc2e8b13ed24d677af21" ns2:_="" ns3:_="">
    <xsd:import namespace="913fe58e-060a-4373-b11d-b366e3be4652"/>
    <xsd:import namespace="d9d04ef3-bcb7-4ae4-a62d-289c704a849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MediaServiceSearchProperties" minOccurs="0"/>
                <xsd:element ref="ns2:lcf76f155ced4ddcb4097134ff3c332f" minOccurs="0"/>
                <xsd:element ref="ns3:TaxCatchAll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13fe58e-060a-4373-b11d-b366e3be465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3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6" nillable="true" ma:displayName="MediaLengthInSeconds" ma:hidden="true" ma:internalName="MediaLengthInSeconds" ma:readOnly="true">
      <xsd:simpleType>
        <xsd:restriction base="dms:Unknown"/>
      </xsd:simpleType>
    </xsd:element>
    <xsd:element name="MediaServiceSearchProperties" ma:index="17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lcf76f155ced4ddcb4097134ff3c332f" ma:index="19" nillable="true" ma:taxonomy="true" ma:internalName="lcf76f155ced4ddcb4097134ff3c332f" ma:taxonomyFieldName="MediaServiceImageTags" ma:displayName="Image Tags" ma:readOnly="false" ma:fieldId="{5cf76f15-5ced-4ddc-b409-7134ff3c332f}" ma:taxonomyMulti="true" ma:sspId="85f1f1f9-0179-4c93-b971-8e9741e0450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9d04ef3-bcb7-4ae4-a62d-289c704a849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0" nillable="true" ma:displayName="Taxonomy Catch All Column" ma:hidden="true" ma:list="{0418cb5f-0ed4-4140-b688-db7f9630287e}" ma:internalName="TaxCatchAll" ma:showField="CatchAllData" ma:web="d9d04ef3-bcb7-4ae4-a62d-289c704a849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d9d04ef3-bcb7-4ae4-a62d-289c704a8497" xsi:nil="true"/>
    <lcf76f155ced4ddcb4097134ff3c332f xmlns="913fe58e-060a-4373-b11d-b366e3be4652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25B3E867-B45B-49B9-9F16-ACF80FBBDAA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C2D2604-6B98-42C7-84A5-C3473933993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13fe58e-060a-4373-b11d-b366e3be4652"/>
    <ds:schemaRef ds:uri="d9d04ef3-bcb7-4ae4-a62d-289c704a849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3393610-D53F-4A84-8D42-34EBCB008255}">
  <ds:schemaRefs>
    <ds:schemaRef ds:uri="http://purl.org/dc/terms/"/>
    <ds:schemaRef ds:uri="5DDA07D3-2D42-4B74-BBF9-F10531B4947A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openxmlformats.org/package/2006/metadata/core-properties"/>
    <ds:schemaRef ds:uri="http://www.w3.org/XML/1998/namespace"/>
    <ds:schemaRef ds:uri="http://purl.org/dc/dcmitype/"/>
    <ds:schemaRef ds:uri="51b58b7f-359e-418a-8fc0-c5d77d026bdc"/>
    <ds:schemaRef ds:uri="04dd4f8b-4e55-4b0f-90ae-c416a13e2e63"/>
    <ds:schemaRef ds:uri="bd9f7b81-fce9-4f5e-8ca2-b74234fba64d"/>
    <ds:schemaRef ds:uri="201905e2-e348-4925-9bf9-859ff66d3731"/>
    <ds:schemaRef ds:uri="d9d04ef3-bcb7-4ae4-a62d-289c704a8497"/>
    <ds:schemaRef ds:uri="913fe58e-060a-4373-b11d-b366e3be4652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3878</TotalTime>
  <Words>2332</Words>
  <Application>Microsoft Office PowerPoint</Application>
  <PresentationFormat>Widescreen</PresentationFormat>
  <Paragraphs>930</Paragraphs>
  <Slides>65</Slides>
  <Notes>55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65</vt:i4>
      </vt:variant>
    </vt:vector>
  </HeadingPairs>
  <TitlesOfParts>
    <vt:vector size="76" baseType="lpstr">
      <vt:lpstr>Figtree</vt:lpstr>
      <vt:lpstr>Montserrat Black</vt:lpstr>
      <vt:lpstr>Montserrat</vt:lpstr>
      <vt:lpstr>var(--fontFamilyBase)</vt:lpstr>
      <vt:lpstr>Figtree ExtraBold</vt:lpstr>
      <vt:lpstr>Arial</vt:lpstr>
      <vt:lpstr>Calibri</vt:lpstr>
      <vt:lpstr>-apple-system</vt:lpstr>
      <vt:lpstr>1_QA_CovSlide</vt:lpstr>
      <vt:lpstr>2_QA_DivSlides</vt:lpstr>
      <vt:lpstr>3_QA_ContSlides</vt:lpstr>
      <vt:lpstr>ADVANCED REACT</vt:lpstr>
      <vt:lpstr>Objectives</vt:lpstr>
      <vt:lpstr>What are they? </vt:lpstr>
      <vt:lpstr>How do we use them? </vt:lpstr>
      <vt:lpstr>General Rules </vt:lpstr>
      <vt:lpstr>useState()</vt:lpstr>
      <vt:lpstr>useState() </vt:lpstr>
      <vt:lpstr>useState() </vt:lpstr>
      <vt:lpstr>useState() </vt:lpstr>
      <vt:lpstr>useState() </vt:lpstr>
      <vt:lpstr>useState() </vt:lpstr>
      <vt:lpstr>useState() </vt:lpstr>
      <vt:lpstr>useState() </vt:lpstr>
      <vt:lpstr>useEffect()</vt:lpstr>
      <vt:lpstr>useEffect() </vt:lpstr>
      <vt:lpstr>useEffect() </vt:lpstr>
      <vt:lpstr>useEffect() </vt:lpstr>
      <vt:lpstr>useEffect() </vt:lpstr>
      <vt:lpstr>useEffect() </vt:lpstr>
      <vt:lpstr>useEffect() </vt:lpstr>
      <vt:lpstr>useEffect() </vt:lpstr>
      <vt:lpstr>useContext()</vt:lpstr>
      <vt:lpstr>useContext() </vt:lpstr>
      <vt:lpstr>useContext() </vt:lpstr>
      <vt:lpstr>useContext() </vt:lpstr>
      <vt:lpstr>useContext() </vt:lpstr>
      <vt:lpstr>useContext() </vt:lpstr>
      <vt:lpstr>useContext() </vt:lpstr>
      <vt:lpstr>useReducer()</vt:lpstr>
      <vt:lpstr>useReducer() </vt:lpstr>
      <vt:lpstr>useReducer() </vt:lpstr>
      <vt:lpstr>useReducer() </vt:lpstr>
      <vt:lpstr>useReducer() </vt:lpstr>
      <vt:lpstr>useRef()</vt:lpstr>
      <vt:lpstr>useRef() </vt:lpstr>
      <vt:lpstr>useRef() </vt:lpstr>
      <vt:lpstr>useRef() </vt:lpstr>
      <vt:lpstr>useCallback()</vt:lpstr>
      <vt:lpstr>useCallback() </vt:lpstr>
      <vt:lpstr>useCallback() </vt:lpstr>
      <vt:lpstr>useCallback() </vt:lpstr>
      <vt:lpstr>useCallback() </vt:lpstr>
      <vt:lpstr>useCallback() </vt:lpstr>
      <vt:lpstr>useCallback() </vt:lpstr>
      <vt:lpstr>PowerPoint Presentation</vt:lpstr>
      <vt:lpstr>useCallback() </vt:lpstr>
      <vt:lpstr>useMemo()</vt:lpstr>
      <vt:lpstr>useMemo() </vt:lpstr>
      <vt:lpstr>useMemo() </vt:lpstr>
      <vt:lpstr>useMemo() </vt:lpstr>
      <vt:lpstr>useMemo() </vt:lpstr>
      <vt:lpstr>Custom Hooks</vt:lpstr>
      <vt:lpstr>Custom Hooks </vt:lpstr>
      <vt:lpstr>Custom Hooks </vt:lpstr>
      <vt:lpstr>Using local storage </vt:lpstr>
      <vt:lpstr>Using local storage </vt:lpstr>
      <vt:lpstr>Using local storage </vt:lpstr>
      <vt:lpstr>Using local storage </vt:lpstr>
      <vt:lpstr>Using local storage </vt:lpstr>
      <vt:lpstr>Using local storage </vt:lpstr>
      <vt:lpstr>Using local storage </vt:lpstr>
      <vt:lpstr>Another example </vt:lpstr>
      <vt:lpstr>Another example </vt:lpstr>
      <vt:lpstr>Labs and Activities</vt:lpstr>
      <vt:lpstr>Challenges </vt:lpstr>
    </vt:vector>
  </TitlesOfParts>
  <Manager/>
  <Company>QA Ltd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Liam Robertson</dc:creator>
  <cp:keywords/>
  <dc:description/>
  <cp:lastModifiedBy>Smith, Andy</cp:lastModifiedBy>
  <cp:revision>164</cp:revision>
  <cp:lastPrinted>2019-07-03T09:46:41Z</cp:lastPrinted>
  <dcterms:created xsi:type="dcterms:W3CDTF">2019-09-05T08:17:12Z</dcterms:created>
  <dcterms:modified xsi:type="dcterms:W3CDTF">2024-12-10T12:20:40Z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0x010100273D98DD7F7D1B4CA343FFC9BA0D08F2</vt:lpwstr>
  </property>
  <property fmtid="{D5CDD505-2E9C-101B-9397-08002B2CF9AE}" pid="3" name="BookType">
    <vt:lpwstr>4</vt:lpwstr>
  </property>
</Properties>
</file>